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6" r:id="rId5"/>
    <p:sldMasterId id="2147483710" r:id="rId6"/>
  </p:sldMasterIdLst>
  <p:notesMasterIdLst>
    <p:notesMasterId r:id="rId49"/>
  </p:notesMasterIdLst>
  <p:sldIdLst>
    <p:sldId id="271" r:id="rId7"/>
    <p:sldId id="2147474182" r:id="rId8"/>
    <p:sldId id="2147474184" r:id="rId9"/>
    <p:sldId id="2147474189" r:id="rId10"/>
    <p:sldId id="272" r:id="rId11"/>
    <p:sldId id="2147474154" r:id="rId12"/>
    <p:sldId id="2147474185" r:id="rId13"/>
    <p:sldId id="2147474148" r:id="rId14"/>
    <p:sldId id="2147474145" r:id="rId15"/>
    <p:sldId id="2147474143" r:id="rId16"/>
    <p:sldId id="2147474146" r:id="rId17"/>
    <p:sldId id="2147474176" r:id="rId18"/>
    <p:sldId id="2147474177" r:id="rId19"/>
    <p:sldId id="2147474178" r:id="rId20"/>
    <p:sldId id="2147474179" r:id="rId21"/>
    <p:sldId id="2147474147" r:id="rId22"/>
    <p:sldId id="278" r:id="rId23"/>
    <p:sldId id="2147474151" r:id="rId24"/>
    <p:sldId id="270" r:id="rId25"/>
    <p:sldId id="2147474199" r:id="rId26"/>
    <p:sldId id="2147474201" r:id="rId27"/>
    <p:sldId id="2147474200" r:id="rId28"/>
    <p:sldId id="2147474166" r:id="rId29"/>
    <p:sldId id="2147474170" r:id="rId30"/>
    <p:sldId id="2147474153" r:id="rId31"/>
    <p:sldId id="2147474171" r:id="rId32"/>
    <p:sldId id="2147474167" r:id="rId33"/>
    <p:sldId id="301" r:id="rId34"/>
    <p:sldId id="2147474168" r:id="rId35"/>
    <p:sldId id="2147474203" r:id="rId36"/>
    <p:sldId id="2147474204" r:id="rId37"/>
    <p:sldId id="2147474173" r:id="rId38"/>
    <p:sldId id="2147474181" r:id="rId39"/>
    <p:sldId id="2147474180" r:id="rId40"/>
    <p:sldId id="2147474183" r:id="rId41"/>
    <p:sldId id="2147474160" r:id="rId42"/>
    <p:sldId id="2147474150" r:id="rId43"/>
    <p:sldId id="2147474174" r:id="rId44"/>
    <p:sldId id="2147474175" r:id="rId45"/>
    <p:sldId id="2147474141" r:id="rId46"/>
    <p:sldId id="2147474155" r:id="rId47"/>
    <p:sldId id="350"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DD0"/>
    <a:srgbClr val="CEAB5D"/>
    <a:srgbClr val="F2EAD7"/>
    <a:srgbClr val="8B97AF"/>
    <a:srgbClr val="000000"/>
    <a:srgbClr val="78151E"/>
    <a:srgbClr val="7CA7B9"/>
    <a:srgbClr val="45521F"/>
    <a:srgbClr val="472612"/>
    <a:srgbClr val="909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41C68-C301-25C1-4EFC-D91318F8128B}" v="17" dt="2024-04-09T15:47:57.726"/>
    <p1510:client id="{32F54BC6-DF93-541F-0F56-C9F6D5601BDA}" v="2" dt="2024-04-08T15:58:42.157"/>
    <p1510:client id="{711BD544-672F-52C0-834D-9558B7095656}" v="2" dt="2024-04-09T13:13:35.92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in JAULIN" userId="S::alain.jaulin@mfr.asso.fr::ea5401b3-0e21-4c70-8d7c-f47670501b28" providerId="AD" clId="Web-{32F54BC6-DF93-541F-0F56-C9F6D5601BDA}"/>
    <pc:docChg chg="modSld">
      <pc:chgData name="Alain JAULIN" userId="S::alain.jaulin@mfr.asso.fr::ea5401b3-0e21-4c70-8d7c-f47670501b28" providerId="AD" clId="Web-{32F54BC6-DF93-541F-0F56-C9F6D5601BDA}" dt="2024-04-08T15:58:42.157" v="1" actId="14100"/>
      <pc:docMkLst>
        <pc:docMk/>
      </pc:docMkLst>
      <pc:sldChg chg="modSp">
        <pc:chgData name="Alain JAULIN" userId="S::alain.jaulin@mfr.asso.fr::ea5401b3-0e21-4c70-8d7c-f47670501b28" providerId="AD" clId="Web-{32F54BC6-DF93-541F-0F56-C9F6D5601BDA}" dt="2024-04-08T15:58:42.157" v="1" actId="14100"/>
        <pc:sldMkLst>
          <pc:docMk/>
          <pc:sldMk cId="2897108134" sldId="271"/>
        </pc:sldMkLst>
        <pc:spChg chg="mod">
          <ac:chgData name="Alain JAULIN" userId="S::alain.jaulin@mfr.asso.fr::ea5401b3-0e21-4c70-8d7c-f47670501b28" providerId="AD" clId="Web-{32F54BC6-DF93-541F-0F56-C9F6D5601BDA}" dt="2024-04-08T15:58:42.157" v="1" actId="14100"/>
          <ac:spMkLst>
            <pc:docMk/>
            <pc:sldMk cId="2897108134" sldId="271"/>
            <ac:spMk id="3" creationId="{DF483F1A-4155-6768-F6FC-D283038E88F0}"/>
          </ac:spMkLst>
        </pc:spChg>
      </pc:sldChg>
    </pc:docChg>
  </pc:docChgLst>
  <pc:docChgLst>
    <pc:chgData name="Charlotte MESTRE" userId="S::charlotte.mestre@mfr.asso.fr::3cde6a70-0b07-4cee-8bec-8f94b4e417d2" providerId="AD" clId="Web-{2AF41C68-C301-25C1-4EFC-D91318F8128B}"/>
    <pc:docChg chg="modSld">
      <pc:chgData name="Charlotte MESTRE" userId="S::charlotte.mestre@mfr.asso.fr::3cde6a70-0b07-4cee-8bec-8f94b4e417d2" providerId="AD" clId="Web-{2AF41C68-C301-25C1-4EFC-D91318F8128B}" dt="2024-04-09T15:47:57.726" v="14" actId="20577"/>
      <pc:docMkLst>
        <pc:docMk/>
      </pc:docMkLst>
      <pc:sldChg chg="modSp">
        <pc:chgData name="Charlotte MESTRE" userId="S::charlotte.mestre@mfr.asso.fr::3cde6a70-0b07-4cee-8bec-8f94b4e417d2" providerId="AD" clId="Web-{2AF41C68-C301-25C1-4EFC-D91318F8128B}" dt="2024-04-09T15:45:44.112" v="6" actId="14100"/>
        <pc:sldMkLst>
          <pc:docMk/>
          <pc:sldMk cId="2126612602" sldId="2147474150"/>
        </pc:sldMkLst>
        <pc:spChg chg="mod">
          <ac:chgData name="Charlotte MESTRE" userId="S::charlotte.mestre@mfr.asso.fr::3cde6a70-0b07-4cee-8bec-8f94b4e417d2" providerId="AD" clId="Web-{2AF41C68-C301-25C1-4EFC-D91318F8128B}" dt="2024-04-09T15:45:17.814" v="4" actId="20577"/>
          <ac:spMkLst>
            <pc:docMk/>
            <pc:sldMk cId="2126612602" sldId="2147474150"/>
            <ac:spMk id="4" creationId="{2D74B793-8484-C5DB-F096-0D5D99237C65}"/>
          </ac:spMkLst>
        </pc:spChg>
        <pc:spChg chg="mod">
          <ac:chgData name="Charlotte MESTRE" userId="S::charlotte.mestre@mfr.asso.fr::3cde6a70-0b07-4cee-8bec-8f94b4e417d2" providerId="AD" clId="Web-{2AF41C68-C301-25C1-4EFC-D91318F8128B}" dt="2024-04-09T15:45:44.112" v="6" actId="14100"/>
          <ac:spMkLst>
            <pc:docMk/>
            <pc:sldMk cId="2126612602" sldId="2147474150"/>
            <ac:spMk id="9" creationId="{69023371-26B4-8661-24F3-A779001E8AAB}"/>
          </ac:spMkLst>
        </pc:spChg>
      </pc:sldChg>
      <pc:sldChg chg="modSp">
        <pc:chgData name="Charlotte MESTRE" userId="S::charlotte.mestre@mfr.asso.fr::3cde6a70-0b07-4cee-8bec-8f94b4e417d2" providerId="AD" clId="Web-{2AF41C68-C301-25C1-4EFC-D91318F8128B}" dt="2024-04-09T15:47:57.726" v="14" actId="20577"/>
        <pc:sldMkLst>
          <pc:docMk/>
          <pc:sldMk cId="940076488" sldId="2147474184"/>
        </pc:sldMkLst>
        <pc:spChg chg="mod">
          <ac:chgData name="Charlotte MESTRE" userId="S::charlotte.mestre@mfr.asso.fr::3cde6a70-0b07-4cee-8bec-8f94b4e417d2" providerId="AD" clId="Web-{2AF41C68-C301-25C1-4EFC-D91318F8128B}" dt="2024-04-09T15:47:57.726" v="14" actId="20577"/>
          <ac:spMkLst>
            <pc:docMk/>
            <pc:sldMk cId="940076488" sldId="2147474184"/>
            <ac:spMk id="4" creationId="{32B04931-2B50-AB09-1D10-50A8194CA7BF}"/>
          </ac:spMkLst>
        </pc:spChg>
      </pc:sldChg>
    </pc:docChg>
  </pc:docChgLst>
  <pc:docChgLst>
    <pc:chgData name="Alain JAULIN" userId="S::alain.jaulin@mfr.asso.fr::ea5401b3-0e21-4c70-8d7c-f47670501b28" providerId="AD" clId="Web-{711BD544-672F-52C0-834D-9558B7095656}"/>
    <pc:docChg chg="modSld">
      <pc:chgData name="Alain JAULIN" userId="S::alain.jaulin@mfr.asso.fr::ea5401b3-0e21-4c70-8d7c-f47670501b28" providerId="AD" clId="Web-{711BD544-672F-52C0-834D-9558B7095656}" dt="2024-04-09T13:13:35.923" v="1"/>
      <pc:docMkLst>
        <pc:docMk/>
      </pc:docMkLst>
      <pc:sldChg chg="addSp delSp modSp">
        <pc:chgData name="Alain JAULIN" userId="S::alain.jaulin@mfr.asso.fr::ea5401b3-0e21-4c70-8d7c-f47670501b28" providerId="AD" clId="Web-{711BD544-672F-52C0-834D-9558B7095656}" dt="2024-04-09T13:13:35.923" v="1"/>
        <pc:sldMkLst>
          <pc:docMk/>
          <pc:sldMk cId="2199736569" sldId="2147474170"/>
        </pc:sldMkLst>
        <pc:spChg chg="add del mod">
          <ac:chgData name="Alain JAULIN" userId="S::alain.jaulin@mfr.asso.fr::ea5401b3-0e21-4c70-8d7c-f47670501b28" providerId="AD" clId="Web-{711BD544-672F-52C0-834D-9558B7095656}" dt="2024-04-09T13:13:35.923" v="1"/>
          <ac:spMkLst>
            <pc:docMk/>
            <pc:sldMk cId="2199736569" sldId="2147474170"/>
            <ac:spMk id="8" creationId="{4F106427-C930-3450-BFF9-DCE18C8E573A}"/>
          </ac:spMkLst>
        </pc:spChg>
        <pc:picChg chg="add del">
          <ac:chgData name="Alain JAULIN" userId="S::alain.jaulin@mfr.asso.fr::ea5401b3-0e21-4c70-8d7c-f47670501b28" providerId="AD" clId="Web-{711BD544-672F-52C0-834D-9558B7095656}" dt="2024-04-09T13:13:35.923" v="1"/>
          <ac:picMkLst>
            <pc:docMk/>
            <pc:sldMk cId="2199736569" sldId="2147474170"/>
            <ac:picMk id="10" creationId="{0177E61E-6F05-A46B-FFA4-D0C5A0A839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2D574-A108-DA49-AA71-2A0B14789C61}" type="datetimeFigureOut">
              <a:rPr lang="fr-FR" smtClean="0"/>
              <a:t>09/04/2024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D5105-9D54-3A49-A35F-0E226DE8F2DA}" type="slidenum">
              <a:rPr lang="fr-FR" smtClean="0"/>
              <a:t>‹#›</a:t>
            </a:fld>
            <a:endParaRPr lang="fr-FR"/>
          </a:p>
        </p:txBody>
      </p:sp>
    </p:spTree>
    <p:extLst>
      <p:ext uri="{BB962C8B-B14F-4D97-AF65-F5344CB8AC3E}">
        <p14:creationId xmlns:p14="http://schemas.microsoft.com/office/powerpoint/2010/main" val="2484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5D5105-9D54-3A49-A35F-0E226DE8F2DA}" type="slidenum">
              <a:rPr lang="fr-FR" smtClean="0"/>
              <a:t>30</a:t>
            </a:fld>
            <a:endParaRPr lang="fr-FR"/>
          </a:p>
        </p:txBody>
      </p:sp>
    </p:spTree>
    <p:extLst>
      <p:ext uri="{BB962C8B-B14F-4D97-AF65-F5344CB8AC3E}">
        <p14:creationId xmlns:p14="http://schemas.microsoft.com/office/powerpoint/2010/main" val="345808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5D5105-9D54-3A49-A35F-0E226DE8F2DA}" type="slidenum">
              <a:rPr lang="fr-FR" smtClean="0"/>
              <a:t>31</a:t>
            </a:fld>
            <a:endParaRPr lang="fr-FR"/>
          </a:p>
        </p:txBody>
      </p:sp>
    </p:spTree>
    <p:extLst>
      <p:ext uri="{BB962C8B-B14F-4D97-AF65-F5344CB8AC3E}">
        <p14:creationId xmlns:p14="http://schemas.microsoft.com/office/powerpoint/2010/main" val="63582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5D5105-9D54-3A49-A35F-0E226DE8F2DA}" type="slidenum">
              <a:rPr lang="fr-FR" smtClean="0"/>
              <a:t>39</a:t>
            </a:fld>
            <a:endParaRPr lang="fr-FR"/>
          </a:p>
        </p:txBody>
      </p:sp>
    </p:spTree>
    <p:extLst>
      <p:ext uri="{BB962C8B-B14F-4D97-AF65-F5344CB8AC3E}">
        <p14:creationId xmlns:p14="http://schemas.microsoft.com/office/powerpoint/2010/main" val="8180908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image" Target="../media/image15.tif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company-195218.frontify.com/" TargetMode="Externa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image" Target="../media/image15.tif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412EE5-8F13-7849-BE18-9D6CAC05AF20}"/>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colorTemperature colorTemp="5787"/>
                    </a14:imgEffect>
                  </a14:imgLayer>
                </a14:imgProps>
              </a:ext>
              <a:ext uri="{28A0092B-C50C-407E-A947-70E740481C1C}">
                <a14:useLocalDpi xmlns:a14="http://schemas.microsoft.com/office/drawing/2010/main"/>
              </a:ext>
            </a:extLst>
          </a:blip>
          <a:srcRect/>
          <a:stretch/>
        </p:blipFill>
        <p:spPr>
          <a:xfrm>
            <a:off x="-109728" y="-48006"/>
            <a:ext cx="12374880" cy="6960870"/>
          </a:xfrm>
          <a:prstGeom prst="rect">
            <a:avLst/>
          </a:prstGeom>
        </p:spPr>
      </p:pic>
      <p:sp>
        <p:nvSpPr>
          <p:cNvPr id="14" name="Rectangle 13">
            <a:extLst>
              <a:ext uri="{FF2B5EF4-FFF2-40B4-BE49-F238E27FC236}">
                <a16:creationId xmlns:a16="http://schemas.microsoft.com/office/drawing/2014/main" id="{E91CD078-EBA4-BD4C-A1E6-30FE37BDC48A}"/>
              </a:ext>
            </a:extLst>
          </p:cNvPr>
          <p:cNvSpPr/>
          <p:nvPr userDrawn="1"/>
        </p:nvSpPr>
        <p:spPr>
          <a:xfrm>
            <a:off x="0" y="0"/>
            <a:ext cx="12366812" cy="7140388"/>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2" name="Titre 1">
            <a:extLst>
              <a:ext uri="{FF2B5EF4-FFF2-40B4-BE49-F238E27FC236}">
                <a16:creationId xmlns:a16="http://schemas.microsoft.com/office/drawing/2014/main" id="{661578BE-0E42-3A4E-B5A8-D37752E698A4}"/>
              </a:ext>
            </a:extLst>
          </p:cNvPr>
          <p:cNvSpPr>
            <a:spLocks noGrp="1"/>
          </p:cNvSpPr>
          <p:nvPr>
            <p:ph type="ctrTitle" hasCustomPrompt="1"/>
          </p:nvPr>
        </p:nvSpPr>
        <p:spPr>
          <a:xfrm>
            <a:off x="1524000" y="2450591"/>
            <a:ext cx="9144000" cy="2162025"/>
          </a:xfrm>
          <a:prstGeom prst="rect">
            <a:avLst/>
          </a:prstGeom>
        </p:spPr>
        <p:txBody>
          <a:bodyPr anchor="ctr">
            <a:normAutofit/>
          </a:bodyPr>
          <a:lstStyle>
            <a:lvl1pPr algn="ctr">
              <a:defRPr sz="6601" cap="all" baseline="0">
                <a:solidFill>
                  <a:schemeClr val="bg1"/>
                </a:solidFill>
                <a:latin typeface="Knewave" panose="02000806000000020004" pitchFamily="2" charset="77"/>
              </a:defRPr>
            </a:lvl1pPr>
          </a:lstStyle>
          <a:p>
            <a:r>
              <a:rPr lang="fr-FR"/>
              <a:t>Titre de la présentation</a:t>
            </a:r>
          </a:p>
        </p:txBody>
      </p:sp>
      <p:pic>
        <p:nvPicPr>
          <p:cNvPr id="10" name="Image 9">
            <a:extLst>
              <a:ext uri="{FF2B5EF4-FFF2-40B4-BE49-F238E27FC236}">
                <a16:creationId xmlns:a16="http://schemas.microsoft.com/office/drawing/2014/main" id="{D510DD61-84FC-3445-841C-AC16721D98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06954" y="1035460"/>
            <a:ext cx="2508251" cy="884109"/>
          </a:xfrm>
          <a:prstGeom prst="rect">
            <a:avLst/>
          </a:prstGeom>
        </p:spPr>
      </p:pic>
      <p:cxnSp>
        <p:nvCxnSpPr>
          <p:cNvPr id="12" name="Connecteur droit 11">
            <a:extLst>
              <a:ext uri="{FF2B5EF4-FFF2-40B4-BE49-F238E27FC236}">
                <a16:creationId xmlns:a16="http://schemas.microsoft.com/office/drawing/2014/main" id="{23E88419-E6E6-2B4A-9EA9-E3CC324A3C6C}"/>
              </a:ext>
            </a:extLst>
          </p:cNvPr>
          <p:cNvCxnSpPr/>
          <p:nvPr userDrawn="1"/>
        </p:nvCxnSpPr>
        <p:spPr>
          <a:xfrm>
            <a:off x="4814047" y="2447363"/>
            <a:ext cx="24608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62818CB-A0ED-1442-90C7-7F2E87A90110}"/>
              </a:ext>
            </a:extLst>
          </p:cNvPr>
          <p:cNvCxnSpPr/>
          <p:nvPr userDrawn="1"/>
        </p:nvCxnSpPr>
        <p:spPr>
          <a:xfrm>
            <a:off x="4818534" y="4724389"/>
            <a:ext cx="2460812"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ous-titre 2">
            <a:extLst>
              <a:ext uri="{FF2B5EF4-FFF2-40B4-BE49-F238E27FC236}">
                <a16:creationId xmlns:a16="http://schemas.microsoft.com/office/drawing/2014/main" id="{047C9B28-30EB-5F4D-BEAF-CA72DAAC25E8}"/>
              </a:ext>
            </a:extLst>
          </p:cNvPr>
          <p:cNvSpPr>
            <a:spLocks noGrp="1"/>
          </p:cNvSpPr>
          <p:nvPr>
            <p:ph type="subTitle" idx="1" hasCustomPrompt="1"/>
          </p:nvPr>
        </p:nvSpPr>
        <p:spPr>
          <a:xfrm>
            <a:off x="1524000" y="4961964"/>
            <a:ext cx="9144000" cy="1398491"/>
          </a:xfrm>
          <a:prstGeom prst="rect">
            <a:avLst/>
          </a:prstGeom>
        </p:spPr>
        <p:txBody>
          <a:bodyPr/>
          <a:lstStyle>
            <a:lvl1pPr marL="0" indent="0" algn="ctr">
              <a:buNone/>
              <a:defRPr lang="fr-FR" sz="2800" b="1" smtClean="0">
                <a:solidFill>
                  <a:schemeClr val="bg1"/>
                </a:solidFill>
                <a:effectLst/>
              </a:defRPr>
            </a:lvl1pPr>
            <a:lvl2pPr marL="0" indent="0" algn="ctr">
              <a:buNone/>
              <a:defRPr sz="2000">
                <a:solidFill>
                  <a:schemeClr val="bg1"/>
                </a:solidFill>
              </a:defRPr>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b="1">
                <a:effectLst/>
                <a:latin typeface="Roboto Slab" pitchFamily="2" charset="0"/>
              </a:rPr>
              <a:t>Sous-titre</a:t>
            </a:r>
            <a:endParaRPr lang="fr-FR">
              <a:effectLst/>
              <a:latin typeface="Roboto Slab" pitchFamily="2" charset="0"/>
            </a:endParaRPr>
          </a:p>
          <a:p>
            <a:pPr lvl="1"/>
            <a:r>
              <a:rPr lang="fr-FR">
                <a:effectLst/>
                <a:latin typeface="Roboto Slab Light" pitchFamily="2" charset="0"/>
              </a:rPr>
              <a:t>texte ou date ici</a:t>
            </a:r>
          </a:p>
        </p:txBody>
      </p:sp>
    </p:spTree>
    <p:extLst>
      <p:ext uri="{BB962C8B-B14F-4D97-AF65-F5344CB8AC3E}">
        <p14:creationId xmlns:p14="http://schemas.microsoft.com/office/powerpoint/2010/main" val="395340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partie v4">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EF39A7-0074-E347-A296-4A6473BD1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49" y="-66261"/>
            <a:ext cx="12356916" cy="6950765"/>
          </a:xfrm>
          <a:prstGeom prst="rect">
            <a:avLst/>
          </a:prstGeom>
        </p:spPr>
      </p:pic>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2460813" y="1187825"/>
            <a:ext cx="707315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2299447" y="1277475"/>
            <a:ext cx="7221070"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4572000" y="4711421"/>
            <a:ext cx="2487705"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1788463" y="510990"/>
            <a:ext cx="8498540"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2889973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partie v5">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136E1A9-4747-FB49-9D53-CBF0B298E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05" y="-27330"/>
            <a:ext cx="12311269" cy="6925089"/>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2286000" y="4563018"/>
            <a:ext cx="72479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2460813" y="1860175"/>
            <a:ext cx="707315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2299447" y="2057401"/>
            <a:ext cx="7221070"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232212" y="4724867"/>
            <a:ext cx="7342094" cy="1519237"/>
          </a:xfrm>
          <a:prstGeom prst="rect">
            <a:avLst/>
          </a:prstGeom>
        </p:spPr>
        <p:txBody>
          <a:bodyPr anchor="t">
            <a:normAutofit/>
          </a:bodyPr>
          <a:lstStyle>
            <a:lvl1pPr marL="0" indent="0" algn="ctr">
              <a:buNone/>
              <a:defRPr sz="2000" b="1">
                <a:solidFill>
                  <a:schemeClr val="bg1"/>
                </a:solidFill>
              </a:defRPr>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1788463" y="1183340"/>
            <a:ext cx="8498540" cy="793376"/>
          </a:xfrm>
          <a:prstGeom prst="rect">
            <a:avLst/>
          </a:prstGeom>
        </p:spPr>
        <p:txBody>
          <a:bodyPr anchor="ctr">
            <a:normAutofit/>
          </a:bodyPr>
          <a:lstStyle>
            <a:lvl1pPr marL="0" indent="0" algn="ctr">
              <a:buNone/>
              <a:defRPr sz="2800" b="1" i="0">
                <a:solidFill>
                  <a:schemeClr val="bg1"/>
                </a:solidFill>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1400160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530087" y="410815"/>
            <a:ext cx="7772665" cy="742122"/>
          </a:xfrm>
          <a:prstGeom prst="rect">
            <a:avLst/>
          </a:prstGeom>
        </p:spPr>
        <p:txBody>
          <a:bodyPr anchor="t">
            <a:normAutofit/>
          </a:bodyPr>
          <a:lstStyle>
            <a:lvl1pPr>
              <a:defRPr sz="4400" b="1" cap="all" baseline="0">
                <a:solidFill>
                  <a:srgbClr val="CEAB5D"/>
                </a:solidFill>
                <a:latin typeface="Roboto Slab" pitchFamily="2" charset="0"/>
                <a:ea typeface="Roboto Slab" pitchFamily="2" charset="0"/>
              </a:defRPr>
            </a:lvl1pPr>
          </a:lstStyle>
          <a:p>
            <a:r>
              <a:rPr lang="fr-FR"/>
              <a:t>Titre de la slide</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4" y="1232453"/>
            <a:ext cx="7835744" cy="322028"/>
          </a:xfrm>
          <a:prstGeom prst="rect">
            <a:avLst/>
          </a:prstGeom>
        </p:spPr>
        <p:txBody>
          <a:bodyPr>
            <a:normAutofit/>
          </a:bodyPr>
          <a:lstStyle>
            <a:lvl1pPr marL="0" indent="0">
              <a:buNone/>
              <a:defRPr sz="180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Sous-titre de la slide</a:t>
            </a: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p:nvPr>
        </p:nvSpPr>
        <p:spPr>
          <a:xfrm>
            <a:off x="557213" y="1974574"/>
            <a:ext cx="10958512" cy="3816626"/>
          </a:xfrm>
          <a:prstGeom prst="rect">
            <a:avLst/>
          </a:prstGeom>
        </p:spPr>
        <p:txBody>
          <a:bodyPr>
            <a:normAutofit/>
          </a:bodyPr>
          <a:lstStyle>
            <a:lvl1pPr marL="0" indent="0">
              <a:lnSpc>
                <a:spcPct val="150000"/>
              </a:lnSpc>
              <a:buNone/>
              <a:defRPr sz="1801">
                <a:latin typeface="Roboto" panose="02000000000000000000" pitchFamily="2" charset="0"/>
                <a:ea typeface="Roboto" panose="02000000000000000000" pitchFamily="2" charset="0"/>
                <a:cs typeface="Roboto" panose="02000000000000000000" pitchFamily="2" charset="0"/>
              </a:defRPr>
            </a:lvl1pPr>
            <a:lvl2pPr marL="685818" indent="-228607">
              <a:lnSpc>
                <a:spcPct val="150000"/>
              </a:lnSpc>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2pPr>
            <a:lvl3pPr marL="1143029" indent="-228607">
              <a:lnSpc>
                <a:spcPct val="150000"/>
              </a:lnSpc>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3pPr>
            <a:lvl4pPr marL="1600240"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4pPr>
            <a:lvl5pPr marL="2057453"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510210" y="1634288"/>
            <a:ext cx="1101918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pied de page 14">
            <a:extLst>
              <a:ext uri="{FF2B5EF4-FFF2-40B4-BE49-F238E27FC236}">
                <a16:creationId xmlns:a16="http://schemas.microsoft.com/office/drawing/2014/main" id="{2AB3A170-9608-D548-8EBC-1FD7506415BD}"/>
              </a:ext>
            </a:extLst>
          </p:cNvPr>
          <p:cNvSpPr>
            <a:spLocks noGrp="1"/>
          </p:cNvSpPr>
          <p:nvPr>
            <p:ph type="ftr" sz="quarter" idx="14"/>
          </p:nvPr>
        </p:nvSpPr>
        <p:spPr/>
        <p:txBody>
          <a:bodyPr/>
          <a:lstStyle/>
          <a:p>
            <a:r>
              <a:rPr lang="fr-FR"/>
              <a:t>Animation Futur désiré</a:t>
            </a:r>
          </a:p>
        </p:txBody>
      </p:sp>
      <p:sp>
        <p:nvSpPr>
          <p:cNvPr id="16" name="Espace réservé du numéro de diapositive 15">
            <a:extLst>
              <a:ext uri="{FF2B5EF4-FFF2-40B4-BE49-F238E27FC236}">
                <a16:creationId xmlns:a16="http://schemas.microsoft.com/office/drawing/2014/main" id="{29651EC7-A07B-A940-8AD7-826A7625460D}"/>
              </a:ext>
            </a:extLst>
          </p:cNvPr>
          <p:cNvSpPr>
            <a:spLocks noGrp="1"/>
          </p:cNvSpPr>
          <p:nvPr>
            <p:ph type="sldNum" sz="quarter" idx="15"/>
          </p:nvPr>
        </p:nvSpPr>
        <p:spPr>
          <a:xfrm>
            <a:off x="11243604" y="6178811"/>
            <a:ext cx="731036" cy="365125"/>
          </a:xfrm>
        </p:spPr>
        <p:txBody>
          <a:bodyPr/>
          <a:lstStyle>
            <a:lvl1pPr algn="ctr">
              <a:defRPr/>
            </a:lvl1pPr>
          </a:lstStyle>
          <a:p>
            <a:fld id="{4EB0D595-698A-B449-B816-26BBF40635ED}" type="slidenum">
              <a:rPr lang="fr-FR" smtClean="0"/>
              <a:pPr/>
              <a:t>‹#›</a:t>
            </a:fld>
            <a:endParaRPr lang="fr-FR"/>
          </a:p>
        </p:txBody>
      </p:sp>
      <p:pic>
        <p:nvPicPr>
          <p:cNvPr id="8" name="Image 7">
            <a:extLst>
              <a:ext uri="{FF2B5EF4-FFF2-40B4-BE49-F238E27FC236}">
                <a16:creationId xmlns:a16="http://schemas.microsoft.com/office/drawing/2014/main" id="{1495E846-7C54-6943-8812-5381444AE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4947" y="419197"/>
            <a:ext cx="2206498" cy="777747"/>
          </a:xfrm>
          <a:prstGeom prst="rect">
            <a:avLst/>
          </a:prstGeom>
        </p:spPr>
      </p:pic>
    </p:spTree>
    <p:extLst>
      <p:ext uri="{BB962C8B-B14F-4D97-AF65-F5344CB8AC3E}">
        <p14:creationId xmlns:p14="http://schemas.microsoft.com/office/powerpoint/2010/main" val="3753349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1A29B3CA-13E0-3442-B8E7-A79C669C7601}"/>
              </a:ext>
            </a:extLst>
          </p:cNvPr>
          <p:cNvSpPr>
            <a:spLocks noGrp="1"/>
          </p:cNvSpPr>
          <p:nvPr>
            <p:ph sz="quarter" idx="14" hasCustomPrompt="1"/>
          </p:nvPr>
        </p:nvSpPr>
        <p:spPr>
          <a:xfrm>
            <a:off x="6189024" y="3"/>
            <a:ext cx="6016626" cy="6660107"/>
          </a:xfrm>
          <a:prstGeom prst="rect">
            <a:avLst/>
          </a:prstGeom>
          <a:solidFill>
            <a:schemeClr val="bg1"/>
          </a:solidFill>
        </p:spPr>
        <p:txBody>
          <a:bodyPr anchor="ctr"/>
          <a:lstStyle>
            <a:lvl1pPr marL="0" indent="0" algn="ctr">
              <a:buNone/>
              <a:defRPr>
                <a:latin typeface="Knewave" panose="02000806000000020004" pitchFamily="2" charset="77"/>
              </a:defRPr>
            </a:lvl1pPr>
          </a:lstStyle>
          <a:p>
            <a:pPr lvl="0"/>
            <a:r>
              <a:rPr lang="fr-FR"/>
              <a:t>Insérer objet ici</a:t>
            </a:r>
          </a:p>
        </p:txBody>
      </p:sp>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530091" y="410815"/>
            <a:ext cx="5446644" cy="742122"/>
          </a:xfrm>
          <a:prstGeom prst="rect">
            <a:avLst/>
          </a:prstGeom>
        </p:spPr>
        <p:txBody>
          <a:bodyPr anchor="ctr">
            <a:normAutofit/>
          </a:bodyPr>
          <a:lstStyle>
            <a:lvl1pPr>
              <a:defRPr sz="2800" b="1" cap="all" baseline="0">
                <a:solidFill>
                  <a:srgbClr val="CEAB5D"/>
                </a:solidFill>
                <a:latin typeface="Roboto Slab" pitchFamily="2" charset="0"/>
                <a:ea typeface="Roboto Slab" pitchFamily="2" charset="0"/>
              </a:defRPr>
            </a:lvl1pPr>
          </a:lstStyle>
          <a:p>
            <a:r>
              <a:rPr lang="fr-FR"/>
              <a:t>Titre de la slide</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8" y="1232455"/>
            <a:ext cx="5473147" cy="384313"/>
          </a:xfrm>
          <a:prstGeom prst="rect">
            <a:avLst/>
          </a:prstGeom>
        </p:spPr>
        <p:txBody>
          <a:bodyPr>
            <a:normAutofit/>
          </a:bodyPr>
          <a:lstStyle>
            <a:lvl1pPr marL="0" indent="0">
              <a:buNone/>
              <a:defRPr sz="180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Sous-titre de la slide</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a:xfrm>
            <a:off x="847469" y="6192257"/>
            <a:ext cx="4114800" cy="365125"/>
          </a:xfrm>
        </p:spPr>
        <p:txBody>
          <a:bodyPr/>
          <a:lstStyle/>
          <a:p>
            <a:r>
              <a:rPr lang="fr-FR"/>
              <a:t>Animation Futur désiré</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a:xfrm>
            <a:off x="5172935" y="6178811"/>
            <a:ext cx="770965" cy="365125"/>
          </a:xfrm>
        </p:spPr>
        <p:txBody>
          <a:bodyPr/>
          <a:lstStyle/>
          <a:p>
            <a:fld id="{4EB0D595-698A-B449-B816-26BBF40635ED}" type="slidenum">
              <a:rPr lang="fr-FR" smtClean="0"/>
              <a:t>‹#›</a:t>
            </a:fld>
            <a:endParaRPr lang="fr-F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p:nvPr>
        </p:nvSpPr>
        <p:spPr>
          <a:xfrm>
            <a:off x="557212" y="1974574"/>
            <a:ext cx="5379762" cy="3816626"/>
          </a:xfrm>
          <a:prstGeom prst="rect">
            <a:avLst/>
          </a:prstGeom>
        </p:spPr>
        <p:txBody>
          <a:bodyPr>
            <a:normAutofit/>
          </a:bodyPr>
          <a:lstStyle>
            <a:lvl1pPr marL="0" indent="0">
              <a:lnSpc>
                <a:spcPct val="150000"/>
              </a:lnSpc>
              <a:buNone/>
              <a:defRPr sz="1801">
                <a:latin typeface="Roboto" panose="02000000000000000000" pitchFamily="2" charset="0"/>
                <a:ea typeface="Roboto" panose="02000000000000000000" pitchFamily="2" charset="0"/>
                <a:cs typeface="Roboto" panose="02000000000000000000" pitchFamily="2" charset="0"/>
              </a:defRPr>
            </a:lvl1pPr>
            <a:lvl2pPr marL="685818" indent="-228607">
              <a:lnSpc>
                <a:spcPct val="150000"/>
              </a:lnSpc>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2pPr>
            <a:lvl3pPr marL="1143029" indent="-228607">
              <a:lnSpc>
                <a:spcPct val="150000"/>
              </a:lnSpc>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3pPr>
            <a:lvl4pPr marL="1600240"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4pPr>
            <a:lvl5pPr marL="2057453"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510214" y="1634288"/>
            <a:ext cx="547977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652F064-F498-BB4C-8B89-47C5325E0C4F}"/>
              </a:ext>
            </a:extLst>
          </p:cNvPr>
          <p:cNvSpPr/>
          <p:nvPr userDrawn="1"/>
        </p:nvSpPr>
        <p:spPr>
          <a:xfrm>
            <a:off x="5077012"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2136332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nde image">
    <p:spTree>
      <p:nvGrpSpPr>
        <p:cNvPr id="1" name=""/>
        <p:cNvGrpSpPr/>
        <p:nvPr/>
      </p:nvGrpSpPr>
      <p:grpSpPr>
        <a:xfrm>
          <a:off x="0" y="0"/>
          <a:ext cx="0" cy="0"/>
          <a:chOff x="0" y="0"/>
          <a:chExt cx="0" cy="0"/>
        </a:xfrm>
      </p:grpSpPr>
      <p:sp>
        <p:nvSpPr>
          <p:cNvPr id="10" name="Espace réservé du contenu 7">
            <a:extLst>
              <a:ext uri="{FF2B5EF4-FFF2-40B4-BE49-F238E27FC236}">
                <a16:creationId xmlns:a16="http://schemas.microsoft.com/office/drawing/2014/main" id="{23D304CB-8444-B14B-9156-1852DD611658}"/>
              </a:ext>
            </a:extLst>
          </p:cNvPr>
          <p:cNvSpPr>
            <a:spLocks noGrp="1"/>
          </p:cNvSpPr>
          <p:nvPr>
            <p:ph sz="quarter" idx="14" hasCustomPrompt="1"/>
          </p:nvPr>
        </p:nvSpPr>
        <p:spPr>
          <a:xfrm>
            <a:off x="0" y="3"/>
            <a:ext cx="12205650" cy="6660107"/>
          </a:xfrm>
          <a:prstGeom prst="rect">
            <a:avLst/>
          </a:prstGeom>
          <a:solidFill>
            <a:schemeClr val="bg1"/>
          </a:solidFill>
        </p:spPr>
        <p:txBody>
          <a:bodyPr anchor="ctr"/>
          <a:lstStyle>
            <a:lvl1pPr marL="0" indent="0" algn="ctr">
              <a:buNone/>
              <a:defRPr>
                <a:latin typeface="Knewave" panose="02000806000000020004" pitchFamily="2" charset="77"/>
              </a:defRPr>
            </a:lvl1pPr>
          </a:lstStyle>
          <a:p>
            <a:pPr lvl="0"/>
            <a:r>
              <a:rPr lang="fr-FR"/>
              <a:t>Insérer objet ici</a:t>
            </a:r>
          </a:p>
        </p:txBody>
      </p:sp>
      <p:sp>
        <p:nvSpPr>
          <p:cNvPr id="14" name="Rectangle 13">
            <a:extLst>
              <a:ext uri="{FF2B5EF4-FFF2-40B4-BE49-F238E27FC236}">
                <a16:creationId xmlns:a16="http://schemas.microsoft.com/office/drawing/2014/main" id="{480AB981-8BF0-4F41-9C93-A8E7B4212593}"/>
              </a:ext>
            </a:extLst>
          </p:cNvPr>
          <p:cNvSpPr/>
          <p:nvPr userDrawn="1"/>
        </p:nvSpPr>
        <p:spPr>
          <a:xfrm>
            <a:off x="-36575" y="5987211"/>
            <a:ext cx="12304542" cy="1035382"/>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62" y="6153685"/>
            <a:ext cx="5210395" cy="704315"/>
          </a:xfrm>
          <a:prstGeom prst="rect">
            <a:avLst/>
          </a:prstGeom>
        </p:spPr>
        <p:txBody>
          <a:bodyPr anchor="ctr">
            <a:normAutofit/>
          </a:bodyPr>
          <a:lstStyle>
            <a:lvl1pPr marL="0" indent="0" algn="l">
              <a:buNone/>
              <a:defRPr sz="16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3859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quipe ou témoignag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211017"/>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NOTRE ÉQUIPE</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Animation Futur désiré</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p>
            <a:fld id="{4EB0D595-698A-B449-B816-26BBF40635ED}" type="slidenum">
              <a:rPr lang="fr-FR" smtClean="0"/>
              <a:t>‹#›</a:t>
            </a:fld>
            <a:endParaRPr lang="fr-F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hasCustomPrompt="1"/>
          </p:nvPr>
        </p:nvSpPr>
        <p:spPr>
          <a:xfrm>
            <a:off x="1212304" y="3216516"/>
            <a:ext cx="2308818" cy="413785"/>
          </a:xfrm>
          <a:prstGeom prst="rect">
            <a:avLst/>
          </a:prstGeom>
        </p:spPr>
        <p:txBody>
          <a:bodyPr>
            <a:normAutofit/>
          </a:bodyPr>
          <a:lstStyle>
            <a:lvl1pPr marL="0" indent="0" algn="ctr">
              <a:buNone/>
              <a:defRPr sz="20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prénom nom</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760832"/>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texte 11">
            <a:extLst>
              <a:ext uri="{FF2B5EF4-FFF2-40B4-BE49-F238E27FC236}">
                <a16:creationId xmlns:a16="http://schemas.microsoft.com/office/drawing/2014/main" id="{440CB088-5E58-3F4E-B37B-E9346422EAA5}"/>
              </a:ext>
            </a:extLst>
          </p:cNvPr>
          <p:cNvSpPr>
            <a:spLocks noGrp="1"/>
          </p:cNvSpPr>
          <p:nvPr>
            <p:ph type="body" sz="quarter" idx="14" hasCustomPrompt="1"/>
          </p:nvPr>
        </p:nvSpPr>
        <p:spPr>
          <a:xfrm>
            <a:off x="1200931" y="3696461"/>
            <a:ext cx="2308818" cy="315976"/>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fonction</a:t>
            </a:r>
          </a:p>
        </p:txBody>
      </p:sp>
      <p:sp>
        <p:nvSpPr>
          <p:cNvPr id="14" name="Espace réservé du texte 11">
            <a:extLst>
              <a:ext uri="{FF2B5EF4-FFF2-40B4-BE49-F238E27FC236}">
                <a16:creationId xmlns:a16="http://schemas.microsoft.com/office/drawing/2014/main" id="{F745EB2D-E5A2-CE48-B033-9254220DBA3E}"/>
              </a:ext>
            </a:extLst>
          </p:cNvPr>
          <p:cNvSpPr>
            <a:spLocks noGrp="1"/>
          </p:cNvSpPr>
          <p:nvPr>
            <p:ph type="body" sz="quarter" idx="15" hasCustomPrompt="1"/>
          </p:nvPr>
        </p:nvSpPr>
        <p:spPr>
          <a:xfrm>
            <a:off x="902957" y="4176410"/>
            <a:ext cx="2891120" cy="1487407"/>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Descriptif ou présentation de la personne</a:t>
            </a:r>
          </a:p>
        </p:txBody>
      </p:sp>
      <p:sp>
        <p:nvSpPr>
          <p:cNvPr id="15" name="Espace réservé du texte 11">
            <a:extLst>
              <a:ext uri="{FF2B5EF4-FFF2-40B4-BE49-F238E27FC236}">
                <a16:creationId xmlns:a16="http://schemas.microsoft.com/office/drawing/2014/main" id="{7FA7B8F5-D73D-8544-AFE9-D958480CA150}"/>
              </a:ext>
            </a:extLst>
          </p:cNvPr>
          <p:cNvSpPr>
            <a:spLocks noGrp="1"/>
          </p:cNvSpPr>
          <p:nvPr>
            <p:ph type="body" sz="quarter" idx="16" hasCustomPrompt="1"/>
          </p:nvPr>
        </p:nvSpPr>
        <p:spPr>
          <a:xfrm>
            <a:off x="4844883" y="3232437"/>
            <a:ext cx="2308818" cy="413785"/>
          </a:xfrm>
          <a:prstGeom prst="rect">
            <a:avLst/>
          </a:prstGeom>
        </p:spPr>
        <p:txBody>
          <a:bodyPr>
            <a:normAutofit/>
          </a:bodyPr>
          <a:lstStyle>
            <a:lvl1pPr marL="0" indent="0" algn="ctr">
              <a:buNone/>
              <a:defRPr sz="20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prénom nom</a:t>
            </a:r>
          </a:p>
        </p:txBody>
      </p:sp>
      <p:sp>
        <p:nvSpPr>
          <p:cNvPr id="16" name="Espace réservé du texte 11">
            <a:extLst>
              <a:ext uri="{FF2B5EF4-FFF2-40B4-BE49-F238E27FC236}">
                <a16:creationId xmlns:a16="http://schemas.microsoft.com/office/drawing/2014/main" id="{C1FEAC42-ED74-F743-BF04-7F26256BEA0E}"/>
              </a:ext>
            </a:extLst>
          </p:cNvPr>
          <p:cNvSpPr>
            <a:spLocks noGrp="1"/>
          </p:cNvSpPr>
          <p:nvPr>
            <p:ph type="body" sz="quarter" idx="17" hasCustomPrompt="1"/>
          </p:nvPr>
        </p:nvSpPr>
        <p:spPr>
          <a:xfrm>
            <a:off x="4833509" y="3712384"/>
            <a:ext cx="2308818" cy="315976"/>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fonction</a:t>
            </a:r>
          </a:p>
        </p:txBody>
      </p:sp>
      <p:sp>
        <p:nvSpPr>
          <p:cNvPr id="18" name="Espace réservé du texte 11">
            <a:extLst>
              <a:ext uri="{FF2B5EF4-FFF2-40B4-BE49-F238E27FC236}">
                <a16:creationId xmlns:a16="http://schemas.microsoft.com/office/drawing/2014/main" id="{5AB4EE15-BF35-D64A-8D0D-CFE240C4C06B}"/>
              </a:ext>
            </a:extLst>
          </p:cNvPr>
          <p:cNvSpPr>
            <a:spLocks noGrp="1"/>
          </p:cNvSpPr>
          <p:nvPr>
            <p:ph type="body" sz="quarter" idx="18" hasCustomPrompt="1"/>
          </p:nvPr>
        </p:nvSpPr>
        <p:spPr>
          <a:xfrm>
            <a:off x="4535535" y="4192333"/>
            <a:ext cx="2891120" cy="1487407"/>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Descriptif ou présentation de la personne</a:t>
            </a:r>
          </a:p>
        </p:txBody>
      </p:sp>
      <p:sp>
        <p:nvSpPr>
          <p:cNvPr id="19" name="Espace réservé du texte 11">
            <a:extLst>
              <a:ext uri="{FF2B5EF4-FFF2-40B4-BE49-F238E27FC236}">
                <a16:creationId xmlns:a16="http://schemas.microsoft.com/office/drawing/2014/main" id="{2DC8C46C-C58D-B64B-B089-EAC83962FF4E}"/>
              </a:ext>
            </a:extLst>
          </p:cNvPr>
          <p:cNvSpPr>
            <a:spLocks noGrp="1"/>
          </p:cNvSpPr>
          <p:nvPr>
            <p:ph type="body" sz="quarter" idx="19" hasCustomPrompt="1"/>
          </p:nvPr>
        </p:nvSpPr>
        <p:spPr>
          <a:xfrm>
            <a:off x="8518405" y="3234711"/>
            <a:ext cx="2308818" cy="413785"/>
          </a:xfrm>
          <a:prstGeom prst="rect">
            <a:avLst/>
          </a:prstGeom>
        </p:spPr>
        <p:txBody>
          <a:bodyPr>
            <a:normAutofit/>
          </a:bodyPr>
          <a:lstStyle>
            <a:lvl1pPr marL="0" indent="0" algn="ctr">
              <a:buNone/>
              <a:defRPr sz="20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prénom nom</a:t>
            </a:r>
          </a:p>
        </p:txBody>
      </p:sp>
      <p:sp>
        <p:nvSpPr>
          <p:cNvPr id="20" name="Espace réservé du texte 11">
            <a:extLst>
              <a:ext uri="{FF2B5EF4-FFF2-40B4-BE49-F238E27FC236}">
                <a16:creationId xmlns:a16="http://schemas.microsoft.com/office/drawing/2014/main" id="{44DBCC79-FDBE-9545-BA78-4C0AE714B762}"/>
              </a:ext>
            </a:extLst>
          </p:cNvPr>
          <p:cNvSpPr>
            <a:spLocks noGrp="1"/>
          </p:cNvSpPr>
          <p:nvPr>
            <p:ph type="body" sz="quarter" idx="20" hasCustomPrompt="1"/>
          </p:nvPr>
        </p:nvSpPr>
        <p:spPr>
          <a:xfrm>
            <a:off x="8507033" y="3714659"/>
            <a:ext cx="2308818" cy="315976"/>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fonction</a:t>
            </a:r>
          </a:p>
        </p:txBody>
      </p:sp>
      <p:sp>
        <p:nvSpPr>
          <p:cNvPr id="22" name="Espace réservé du texte 11">
            <a:extLst>
              <a:ext uri="{FF2B5EF4-FFF2-40B4-BE49-F238E27FC236}">
                <a16:creationId xmlns:a16="http://schemas.microsoft.com/office/drawing/2014/main" id="{0B005AFD-44D7-7148-AB9A-F257584030EC}"/>
              </a:ext>
            </a:extLst>
          </p:cNvPr>
          <p:cNvSpPr>
            <a:spLocks noGrp="1"/>
          </p:cNvSpPr>
          <p:nvPr>
            <p:ph type="body" sz="quarter" idx="21" hasCustomPrompt="1"/>
          </p:nvPr>
        </p:nvSpPr>
        <p:spPr>
          <a:xfrm>
            <a:off x="8209060" y="4194607"/>
            <a:ext cx="2891120" cy="1487407"/>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Descriptif ou présentation de la personne</a:t>
            </a:r>
          </a:p>
        </p:txBody>
      </p:sp>
      <p:sp>
        <p:nvSpPr>
          <p:cNvPr id="31" name="Espace réservé pour une image  30">
            <a:extLst>
              <a:ext uri="{FF2B5EF4-FFF2-40B4-BE49-F238E27FC236}">
                <a16:creationId xmlns:a16="http://schemas.microsoft.com/office/drawing/2014/main" id="{1840442B-D565-1648-AF1B-459251907ABE}"/>
              </a:ext>
            </a:extLst>
          </p:cNvPr>
          <p:cNvSpPr>
            <a:spLocks noGrp="1"/>
          </p:cNvSpPr>
          <p:nvPr>
            <p:ph type="pic" sz="quarter" idx="25"/>
          </p:nvPr>
        </p:nvSpPr>
        <p:spPr>
          <a:xfrm>
            <a:off x="1514380" y="1200790"/>
            <a:ext cx="1821600" cy="1821600"/>
          </a:xfrm>
          <a:prstGeom prst="ellipse">
            <a:avLst/>
          </a:prstGeom>
          <a:solidFill>
            <a:srgbClr val="DFD7CD"/>
          </a:solidFill>
          <a:ln>
            <a:noFill/>
          </a:ln>
        </p:spPr>
        <p:txBody>
          <a:bodyPr anchor="ctr"/>
          <a:lstStyle>
            <a:lvl1pPr marL="0" indent="0" algn="ctr">
              <a:buNone/>
              <a:defRPr sz="1051">
                <a:latin typeface="Roboto Slab" pitchFamily="2" charset="0"/>
                <a:ea typeface="Roboto Slab" pitchFamily="2" charset="0"/>
                <a:cs typeface="Roboto" panose="02000000000000000000" pitchFamily="2" charset="0"/>
              </a:defRPr>
            </a:lvl1pPr>
          </a:lstStyle>
          <a:p>
            <a:r>
              <a:rPr lang="fr-FR"/>
              <a:t>Cliquez sur l'icône pour ajouter une image</a:t>
            </a:r>
          </a:p>
        </p:txBody>
      </p:sp>
      <p:sp>
        <p:nvSpPr>
          <p:cNvPr id="32" name="Espace réservé pour une image  30">
            <a:extLst>
              <a:ext uri="{FF2B5EF4-FFF2-40B4-BE49-F238E27FC236}">
                <a16:creationId xmlns:a16="http://schemas.microsoft.com/office/drawing/2014/main" id="{4636CB33-86B5-D947-8719-B89961E48612}"/>
              </a:ext>
            </a:extLst>
          </p:cNvPr>
          <p:cNvSpPr>
            <a:spLocks noGrp="1"/>
          </p:cNvSpPr>
          <p:nvPr>
            <p:ph type="pic" sz="quarter" idx="26"/>
          </p:nvPr>
        </p:nvSpPr>
        <p:spPr>
          <a:xfrm>
            <a:off x="5051428" y="1257656"/>
            <a:ext cx="1821600" cy="1821600"/>
          </a:xfrm>
          <a:prstGeom prst="ellipse">
            <a:avLst/>
          </a:prstGeom>
          <a:solidFill>
            <a:srgbClr val="DFD7CD"/>
          </a:solidFill>
          <a:ln>
            <a:noFill/>
          </a:ln>
        </p:spPr>
        <p:txBody>
          <a:bodyPr anchor="ctr"/>
          <a:lstStyle>
            <a:lvl1pPr marL="0" indent="0" algn="ctr">
              <a:buNone/>
              <a:defRPr sz="1051">
                <a:latin typeface="Roboto Slab" pitchFamily="2" charset="0"/>
                <a:ea typeface="Roboto Slab" pitchFamily="2" charset="0"/>
                <a:cs typeface="Roboto" panose="02000000000000000000" pitchFamily="2" charset="0"/>
              </a:defRPr>
            </a:lvl1pPr>
          </a:lstStyle>
          <a:p>
            <a:r>
              <a:rPr lang="fr-FR"/>
              <a:t>Cliquez sur l'icône pour ajouter une image</a:t>
            </a:r>
          </a:p>
        </p:txBody>
      </p:sp>
      <p:sp>
        <p:nvSpPr>
          <p:cNvPr id="33" name="Espace réservé pour une image  30">
            <a:extLst>
              <a:ext uri="{FF2B5EF4-FFF2-40B4-BE49-F238E27FC236}">
                <a16:creationId xmlns:a16="http://schemas.microsoft.com/office/drawing/2014/main" id="{BD76A7FA-3AC2-3045-AE49-3B4AED296A58}"/>
              </a:ext>
            </a:extLst>
          </p:cNvPr>
          <p:cNvSpPr>
            <a:spLocks noGrp="1"/>
          </p:cNvSpPr>
          <p:nvPr>
            <p:ph type="pic" sz="quarter" idx="27"/>
          </p:nvPr>
        </p:nvSpPr>
        <p:spPr>
          <a:xfrm>
            <a:off x="8765893" y="1259931"/>
            <a:ext cx="1821600" cy="1821600"/>
          </a:xfrm>
          <a:prstGeom prst="ellipse">
            <a:avLst/>
          </a:prstGeom>
          <a:solidFill>
            <a:srgbClr val="DFD7CD"/>
          </a:solidFill>
          <a:ln>
            <a:noFill/>
          </a:ln>
        </p:spPr>
        <p:txBody>
          <a:bodyPr anchor="ctr"/>
          <a:lstStyle>
            <a:lvl1pPr marL="0" indent="0" algn="ctr">
              <a:buNone/>
              <a:defRPr sz="1051">
                <a:latin typeface="Roboto Slab" pitchFamily="2" charset="0"/>
                <a:ea typeface="Roboto Slab" pitchFamily="2" charset="0"/>
                <a:cs typeface="Roboto" panose="02000000000000000000" pitchFamily="2" charset="0"/>
              </a:defRPr>
            </a:lvl1pPr>
          </a:lstStyle>
          <a:p>
            <a:r>
              <a:rPr lang="fr-FR"/>
              <a:t>Cliquez sur l'icône pour ajouter une image</a:t>
            </a:r>
          </a:p>
        </p:txBody>
      </p:sp>
    </p:spTree>
    <p:extLst>
      <p:ext uri="{BB962C8B-B14F-4D97-AF65-F5344CB8AC3E}">
        <p14:creationId xmlns:p14="http://schemas.microsoft.com/office/powerpoint/2010/main" val="3113917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211017"/>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NOTRE ÉQUIPE</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Animation Futur désiré</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p>
            <a:fld id="{4EB0D595-698A-B449-B816-26BBF40635ED}" type="slidenum">
              <a:rPr lang="fr-FR" smtClean="0"/>
              <a:t>‹#›</a:t>
            </a:fld>
            <a:endParaRPr lang="fr-F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hasCustomPrompt="1"/>
          </p:nvPr>
        </p:nvSpPr>
        <p:spPr>
          <a:xfrm>
            <a:off x="613862" y="3821427"/>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760832"/>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texte 11">
            <a:extLst>
              <a:ext uri="{FF2B5EF4-FFF2-40B4-BE49-F238E27FC236}">
                <a16:creationId xmlns:a16="http://schemas.microsoft.com/office/drawing/2014/main" id="{440CB088-5E58-3F4E-B37B-E9346422EAA5}"/>
              </a:ext>
            </a:extLst>
          </p:cNvPr>
          <p:cNvSpPr>
            <a:spLocks noGrp="1"/>
          </p:cNvSpPr>
          <p:nvPr>
            <p:ph type="body" sz="quarter" idx="14" hasCustomPrompt="1"/>
          </p:nvPr>
        </p:nvSpPr>
        <p:spPr>
          <a:xfrm>
            <a:off x="602488" y="5064370"/>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11" name="Connecteur droit 10">
            <a:extLst>
              <a:ext uri="{FF2B5EF4-FFF2-40B4-BE49-F238E27FC236}">
                <a16:creationId xmlns:a16="http://schemas.microsoft.com/office/drawing/2014/main" id="{E612B7BD-3599-F044-A2B2-2805793566EF}"/>
              </a:ext>
            </a:extLst>
          </p:cNvPr>
          <p:cNvCxnSpPr>
            <a:cxnSpLocks/>
          </p:cNvCxnSpPr>
          <p:nvPr userDrawn="1"/>
        </p:nvCxnSpPr>
        <p:spPr>
          <a:xfrm>
            <a:off x="553425" y="4908450"/>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Espace réservé pour une image  30">
            <a:extLst>
              <a:ext uri="{FF2B5EF4-FFF2-40B4-BE49-F238E27FC236}">
                <a16:creationId xmlns:a16="http://schemas.microsoft.com/office/drawing/2014/main" id="{1840442B-D565-1648-AF1B-459251907ABE}"/>
              </a:ext>
            </a:extLst>
          </p:cNvPr>
          <p:cNvSpPr>
            <a:spLocks noGrp="1"/>
          </p:cNvSpPr>
          <p:nvPr>
            <p:ph type="pic" sz="quarter" idx="25" hasCustomPrompt="1"/>
          </p:nvPr>
        </p:nvSpPr>
        <p:spPr>
          <a:xfrm>
            <a:off x="739045" y="1777564"/>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531271" y="923320"/>
            <a:ext cx="5106293"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sp>
        <p:nvSpPr>
          <p:cNvPr id="24" name="Espace réservé du texte 11">
            <a:extLst>
              <a:ext uri="{FF2B5EF4-FFF2-40B4-BE49-F238E27FC236}">
                <a16:creationId xmlns:a16="http://schemas.microsoft.com/office/drawing/2014/main" id="{42169F11-170A-2148-A60B-CD4BD8029336}"/>
              </a:ext>
            </a:extLst>
          </p:cNvPr>
          <p:cNvSpPr>
            <a:spLocks noGrp="1"/>
          </p:cNvSpPr>
          <p:nvPr>
            <p:ph type="body" sz="quarter" idx="29" hasCustomPrompt="1"/>
          </p:nvPr>
        </p:nvSpPr>
        <p:spPr>
          <a:xfrm>
            <a:off x="3495398" y="3847216"/>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sp>
        <p:nvSpPr>
          <p:cNvPr id="25" name="Espace réservé du texte 11">
            <a:extLst>
              <a:ext uri="{FF2B5EF4-FFF2-40B4-BE49-F238E27FC236}">
                <a16:creationId xmlns:a16="http://schemas.microsoft.com/office/drawing/2014/main" id="{4EAF452D-CE58-9E48-99BC-47FF8A6DB9AF}"/>
              </a:ext>
            </a:extLst>
          </p:cNvPr>
          <p:cNvSpPr>
            <a:spLocks noGrp="1"/>
          </p:cNvSpPr>
          <p:nvPr>
            <p:ph type="body" sz="quarter" idx="30" hasCustomPrompt="1"/>
          </p:nvPr>
        </p:nvSpPr>
        <p:spPr>
          <a:xfrm>
            <a:off x="3484024" y="5090159"/>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26" name="Connecteur droit 25">
            <a:extLst>
              <a:ext uri="{FF2B5EF4-FFF2-40B4-BE49-F238E27FC236}">
                <a16:creationId xmlns:a16="http://schemas.microsoft.com/office/drawing/2014/main" id="{9EBEC235-8F0C-FE4B-9E4A-AE99C8982AB6}"/>
              </a:ext>
            </a:extLst>
          </p:cNvPr>
          <p:cNvCxnSpPr>
            <a:cxnSpLocks/>
          </p:cNvCxnSpPr>
          <p:nvPr userDrawn="1"/>
        </p:nvCxnSpPr>
        <p:spPr>
          <a:xfrm>
            <a:off x="3434966" y="4934239"/>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space réservé pour une image  30">
            <a:extLst>
              <a:ext uri="{FF2B5EF4-FFF2-40B4-BE49-F238E27FC236}">
                <a16:creationId xmlns:a16="http://schemas.microsoft.com/office/drawing/2014/main" id="{822EFC23-B697-8940-941F-B4419A8E0FC9}"/>
              </a:ext>
            </a:extLst>
          </p:cNvPr>
          <p:cNvSpPr>
            <a:spLocks noGrp="1"/>
          </p:cNvSpPr>
          <p:nvPr>
            <p:ph type="pic" sz="quarter" idx="31" hasCustomPrompt="1"/>
          </p:nvPr>
        </p:nvSpPr>
        <p:spPr>
          <a:xfrm>
            <a:off x="3620583" y="1803353"/>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
        <p:nvSpPr>
          <p:cNvPr id="28" name="Espace réservé du texte 11">
            <a:extLst>
              <a:ext uri="{FF2B5EF4-FFF2-40B4-BE49-F238E27FC236}">
                <a16:creationId xmlns:a16="http://schemas.microsoft.com/office/drawing/2014/main" id="{209AE77C-4D99-6048-AA08-688629FE91E8}"/>
              </a:ext>
            </a:extLst>
          </p:cNvPr>
          <p:cNvSpPr>
            <a:spLocks noGrp="1"/>
          </p:cNvSpPr>
          <p:nvPr>
            <p:ph type="body" sz="quarter" idx="32" hasCustomPrompt="1"/>
          </p:nvPr>
        </p:nvSpPr>
        <p:spPr>
          <a:xfrm>
            <a:off x="6461336" y="3858937"/>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sp>
        <p:nvSpPr>
          <p:cNvPr id="29" name="Espace réservé du texte 11">
            <a:extLst>
              <a:ext uri="{FF2B5EF4-FFF2-40B4-BE49-F238E27FC236}">
                <a16:creationId xmlns:a16="http://schemas.microsoft.com/office/drawing/2014/main" id="{A2B20C70-F5D0-4A48-A5C1-CBC06D9137CF}"/>
              </a:ext>
            </a:extLst>
          </p:cNvPr>
          <p:cNvSpPr>
            <a:spLocks noGrp="1"/>
          </p:cNvSpPr>
          <p:nvPr>
            <p:ph type="body" sz="quarter" idx="33" hasCustomPrompt="1"/>
          </p:nvPr>
        </p:nvSpPr>
        <p:spPr>
          <a:xfrm>
            <a:off x="6449967" y="5101880"/>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30" name="Connecteur droit 29">
            <a:extLst>
              <a:ext uri="{FF2B5EF4-FFF2-40B4-BE49-F238E27FC236}">
                <a16:creationId xmlns:a16="http://schemas.microsoft.com/office/drawing/2014/main" id="{4656821A-DEB1-4B42-85A9-B79FC5C79A46}"/>
              </a:ext>
            </a:extLst>
          </p:cNvPr>
          <p:cNvCxnSpPr>
            <a:cxnSpLocks/>
          </p:cNvCxnSpPr>
          <p:nvPr userDrawn="1"/>
        </p:nvCxnSpPr>
        <p:spPr>
          <a:xfrm>
            <a:off x="6400902" y="4945960"/>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0">
            <a:extLst>
              <a:ext uri="{FF2B5EF4-FFF2-40B4-BE49-F238E27FC236}">
                <a16:creationId xmlns:a16="http://schemas.microsoft.com/office/drawing/2014/main" id="{CA546488-44E7-E142-89DB-FF4996282D8C}"/>
              </a:ext>
            </a:extLst>
          </p:cNvPr>
          <p:cNvSpPr>
            <a:spLocks noGrp="1"/>
          </p:cNvSpPr>
          <p:nvPr>
            <p:ph type="pic" sz="quarter" idx="34" hasCustomPrompt="1"/>
          </p:nvPr>
        </p:nvSpPr>
        <p:spPr>
          <a:xfrm>
            <a:off x="6586521" y="1815074"/>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
        <p:nvSpPr>
          <p:cNvPr id="35" name="Espace réservé du texte 11">
            <a:extLst>
              <a:ext uri="{FF2B5EF4-FFF2-40B4-BE49-F238E27FC236}">
                <a16:creationId xmlns:a16="http://schemas.microsoft.com/office/drawing/2014/main" id="{5BD31D62-C1E2-7047-B45B-57A3DDD9D1DB}"/>
              </a:ext>
            </a:extLst>
          </p:cNvPr>
          <p:cNvSpPr>
            <a:spLocks noGrp="1"/>
          </p:cNvSpPr>
          <p:nvPr>
            <p:ph type="body" sz="quarter" idx="35" hasCustomPrompt="1"/>
          </p:nvPr>
        </p:nvSpPr>
        <p:spPr>
          <a:xfrm>
            <a:off x="9387423" y="3858937"/>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sp>
        <p:nvSpPr>
          <p:cNvPr id="36" name="Espace réservé du texte 11">
            <a:extLst>
              <a:ext uri="{FF2B5EF4-FFF2-40B4-BE49-F238E27FC236}">
                <a16:creationId xmlns:a16="http://schemas.microsoft.com/office/drawing/2014/main" id="{774B54C0-F3D9-0244-84E9-350497F0DF5C}"/>
              </a:ext>
            </a:extLst>
          </p:cNvPr>
          <p:cNvSpPr>
            <a:spLocks noGrp="1"/>
          </p:cNvSpPr>
          <p:nvPr>
            <p:ph type="body" sz="quarter" idx="36" hasCustomPrompt="1"/>
          </p:nvPr>
        </p:nvSpPr>
        <p:spPr>
          <a:xfrm>
            <a:off x="9376047" y="5101880"/>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37" name="Connecteur droit 36">
            <a:extLst>
              <a:ext uri="{FF2B5EF4-FFF2-40B4-BE49-F238E27FC236}">
                <a16:creationId xmlns:a16="http://schemas.microsoft.com/office/drawing/2014/main" id="{0E726793-1880-DB42-95E8-C072E4392BA7}"/>
              </a:ext>
            </a:extLst>
          </p:cNvPr>
          <p:cNvCxnSpPr>
            <a:cxnSpLocks/>
          </p:cNvCxnSpPr>
          <p:nvPr userDrawn="1"/>
        </p:nvCxnSpPr>
        <p:spPr>
          <a:xfrm>
            <a:off x="9326984" y="4945960"/>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Espace réservé pour une image  30">
            <a:extLst>
              <a:ext uri="{FF2B5EF4-FFF2-40B4-BE49-F238E27FC236}">
                <a16:creationId xmlns:a16="http://schemas.microsoft.com/office/drawing/2014/main" id="{0AADE019-1F61-8E4D-A866-00B0FF3AE3F4}"/>
              </a:ext>
            </a:extLst>
          </p:cNvPr>
          <p:cNvSpPr>
            <a:spLocks noGrp="1"/>
          </p:cNvSpPr>
          <p:nvPr>
            <p:ph type="pic" sz="quarter" idx="37" hasCustomPrompt="1"/>
          </p:nvPr>
        </p:nvSpPr>
        <p:spPr>
          <a:xfrm>
            <a:off x="9512604" y="1815074"/>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Tree>
    <p:extLst>
      <p:ext uri="{BB962C8B-B14F-4D97-AF65-F5344CB8AC3E}">
        <p14:creationId xmlns:p14="http://schemas.microsoft.com/office/powerpoint/2010/main" val="147420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émoignage avec 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6374299" y="914609"/>
            <a:ext cx="4973154" cy="2053880"/>
          </a:xfrm>
          <a:prstGeom prst="rect">
            <a:avLst/>
          </a:prstGeom>
        </p:spPr>
        <p:txBody>
          <a:bodyPr anchor="t">
            <a:normAutofit/>
          </a:bodyPr>
          <a:lstStyle>
            <a:lvl1pPr>
              <a:defRPr sz="4400" cap="all" baseline="0">
                <a:solidFill>
                  <a:srgbClr val="CEAB5D"/>
                </a:solidFill>
                <a:latin typeface="Knewave" panose="02000806000000020004" pitchFamily="2" charset="77"/>
              </a:defRPr>
            </a:lvl1pPr>
          </a:lstStyle>
          <a:p>
            <a:r>
              <a:rPr lang="fr-FR"/>
              <a:t>« </a:t>
            </a:r>
            <a:br>
              <a:rPr lang="fr-FR"/>
            </a:br>
            <a:r>
              <a:rPr lang="fr-FR"/>
              <a:t>extrait de la citation »</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6374299" y="3127514"/>
            <a:ext cx="4973154" cy="1417982"/>
          </a:xfrm>
          <a:prstGeom prst="rect">
            <a:avLst/>
          </a:prstGeom>
        </p:spPr>
        <p:txBody>
          <a:bodyPr>
            <a:normAutofit/>
          </a:bodyPr>
          <a:lstStyle>
            <a:lvl1pPr marL="0" indent="0">
              <a:buNone/>
              <a:defRPr sz="1801">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Texte de la citation ou du témoignage intégral</a:t>
            </a:r>
          </a:p>
        </p:txBody>
      </p:sp>
      <p:sp>
        <p:nvSpPr>
          <p:cNvPr id="8" name="Espace réservé pour une image  7">
            <a:extLst>
              <a:ext uri="{FF2B5EF4-FFF2-40B4-BE49-F238E27FC236}">
                <a16:creationId xmlns:a16="http://schemas.microsoft.com/office/drawing/2014/main" id="{79CEBCC0-4C9B-7B41-90EC-F0A6AE06B7BA}"/>
              </a:ext>
            </a:extLst>
          </p:cNvPr>
          <p:cNvSpPr>
            <a:spLocks noGrp="1"/>
          </p:cNvSpPr>
          <p:nvPr>
            <p:ph type="pic" sz="quarter" idx="13" hasCustomPrompt="1"/>
          </p:nvPr>
        </p:nvSpPr>
        <p:spPr>
          <a:xfrm>
            <a:off x="0" y="1"/>
            <a:ext cx="6096000" cy="6665843"/>
          </a:xfrm>
          <a:prstGeom prst="rect">
            <a:avLst/>
          </a:prstGeom>
        </p:spPr>
        <p:txBody>
          <a:bodyPr anchor="ctr"/>
          <a:lstStyle>
            <a:lvl1pPr marL="0" indent="0" algn="ctr">
              <a:buNone/>
              <a:defRPr>
                <a:latin typeface="Knewave" panose="02000806000000020004" pitchFamily="2" charset="77"/>
              </a:defRPr>
            </a:lvl1pPr>
          </a:lstStyle>
          <a:p>
            <a:r>
              <a:rPr lang="fr-FR"/>
              <a:t>Insérer image</a:t>
            </a:r>
          </a:p>
        </p:txBody>
      </p:sp>
      <p:sp>
        <p:nvSpPr>
          <p:cNvPr id="9" name="Espace réservé du texte 2">
            <a:extLst>
              <a:ext uri="{FF2B5EF4-FFF2-40B4-BE49-F238E27FC236}">
                <a16:creationId xmlns:a16="http://schemas.microsoft.com/office/drawing/2014/main" id="{F087E92A-C559-5B4B-BE77-56147AE21648}"/>
              </a:ext>
            </a:extLst>
          </p:cNvPr>
          <p:cNvSpPr>
            <a:spLocks noGrp="1"/>
          </p:cNvSpPr>
          <p:nvPr>
            <p:ph type="body" idx="14" hasCustomPrompt="1"/>
          </p:nvPr>
        </p:nvSpPr>
        <p:spPr>
          <a:xfrm>
            <a:off x="6367670" y="4658141"/>
            <a:ext cx="4973154" cy="271668"/>
          </a:xfrm>
          <a:prstGeom prst="rect">
            <a:avLst/>
          </a:prstGeom>
        </p:spPr>
        <p:txBody>
          <a:bodyPr>
            <a:normAutofit/>
          </a:bodyPr>
          <a:lstStyle>
            <a:lvl1pPr marL="0" indent="0">
              <a:buNone/>
              <a:defRPr sz="1801" b="1">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Prénom</a:t>
            </a:r>
          </a:p>
        </p:txBody>
      </p:sp>
      <p:sp>
        <p:nvSpPr>
          <p:cNvPr id="10" name="Espace réservé du texte 2">
            <a:extLst>
              <a:ext uri="{FF2B5EF4-FFF2-40B4-BE49-F238E27FC236}">
                <a16:creationId xmlns:a16="http://schemas.microsoft.com/office/drawing/2014/main" id="{24D2A64D-2527-A049-8BBB-411FA1AD32C5}"/>
              </a:ext>
            </a:extLst>
          </p:cNvPr>
          <p:cNvSpPr>
            <a:spLocks noGrp="1"/>
          </p:cNvSpPr>
          <p:nvPr>
            <p:ph type="body" idx="15" hasCustomPrompt="1"/>
          </p:nvPr>
        </p:nvSpPr>
        <p:spPr>
          <a:xfrm>
            <a:off x="6361044" y="5009326"/>
            <a:ext cx="4973154" cy="390938"/>
          </a:xfrm>
          <a:prstGeom prst="rect">
            <a:avLst/>
          </a:prstGeom>
        </p:spPr>
        <p:txBody>
          <a:bodyPr>
            <a:normAutofit/>
          </a:bodyPr>
          <a:lstStyle>
            <a:lvl1pPr marL="0" indent="0">
              <a:buNone/>
              <a:defRPr sz="1200" b="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Formation </a:t>
            </a:r>
          </a:p>
        </p:txBody>
      </p:sp>
      <p:sp>
        <p:nvSpPr>
          <p:cNvPr id="4" name="Espace réservé du pied de page 3">
            <a:extLst>
              <a:ext uri="{FF2B5EF4-FFF2-40B4-BE49-F238E27FC236}">
                <a16:creationId xmlns:a16="http://schemas.microsoft.com/office/drawing/2014/main" id="{89E62ECE-C168-8C4E-BACB-2844F35BBB62}"/>
              </a:ext>
            </a:extLst>
          </p:cNvPr>
          <p:cNvSpPr>
            <a:spLocks noGrp="1"/>
          </p:cNvSpPr>
          <p:nvPr>
            <p:ph type="ftr" sz="quarter" idx="16"/>
          </p:nvPr>
        </p:nvSpPr>
        <p:spPr/>
        <p:txBody>
          <a:bodyPr/>
          <a:lstStyle/>
          <a:p>
            <a:r>
              <a:rPr lang="fr-FR"/>
              <a:t>Animation Futur désiré</a:t>
            </a:r>
          </a:p>
        </p:txBody>
      </p:sp>
      <p:sp>
        <p:nvSpPr>
          <p:cNvPr id="7" name="Espace réservé du numéro de diapositive 6">
            <a:extLst>
              <a:ext uri="{FF2B5EF4-FFF2-40B4-BE49-F238E27FC236}">
                <a16:creationId xmlns:a16="http://schemas.microsoft.com/office/drawing/2014/main" id="{F7A8346E-32D3-FD47-9C36-BC167D4AD0F9}"/>
              </a:ext>
            </a:extLst>
          </p:cNvPr>
          <p:cNvSpPr>
            <a:spLocks noGrp="1"/>
          </p:cNvSpPr>
          <p:nvPr>
            <p:ph type="sldNum" sz="quarter" idx="17"/>
          </p:nvPr>
        </p:nvSpPr>
        <p:spPr/>
        <p:txBody>
          <a:bodyPr/>
          <a:lstStyle/>
          <a:p>
            <a:fld id="{4EB0D595-698A-B449-B816-26BBF40635ED}" type="slidenum">
              <a:rPr lang="fr-FR" smtClean="0"/>
              <a:pPr/>
              <a:t>‹#›</a:t>
            </a:fld>
            <a:endParaRPr lang="fr-FR"/>
          </a:p>
        </p:txBody>
      </p:sp>
    </p:spTree>
    <p:extLst>
      <p:ext uri="{BB962C8B-B14F-4D97-AF65-F5344CB8AC3E}">
        <p14:creationId xmlns:p14="http://schemas.microsoft.com/office/powerpoint/2010/main" val="1920067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CEAB5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4" name="Rectangle 3">
            <a:extLst>
              <a:ext uri="{FF2B5EF4-FFF2-40B4-BE49-F238E27FC236}">
                <a16:creationId xmlns:a16="http://schemas.microsoft.com/office/drawing/2014/main" id="{EE830431-C876-2A43-96F8-B6695E52013A}"/>
              </a:ext>
            </a:extLst>
          </p:cNvPr>
          <p:cNvSpPr/>
          <p:nvPr userDrawn="1"/>
        </p:nvSpPr>
        <p:spPr>
          <a:xfrm>
            <a:off x="1526343" y="-154744"/>
            <a:ext cx="9059595" cy="540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5" name="Espace réservé du texte 33">
            <a:extLst>
              <a:ext uri="{FF2B5EF4-FFF2-40B4-BE49-F238E27FC236}">
                <a16:creationId xmlns:a16="http://schemas.microsoft.com/office/drawing/2014/main" id="{2793E432-579A-E741-AF37-4FCB390A0313}"/>
              </a:ext>
            </a:extLst>
          </p:cNvPr>
          <p:cNvSpPr>
            <a:spLocks noGrp="1"/>
          </p:cNvSpPr>
          <p:nvPr>
            <p:ph type="body" sz="quarter" idx="11" hasCustomPrompt="1"/>
          </p:nvPr>
        </p:nvSpPr>
        <p:spPr>
          <a:xfrm>
            <a:off x="2124220" y="1684218"/>
            <a:ext cx="7863840" cy="2686615"/>
          </a:xfrm>
          <a:prstGeom prst="rect">
            <a:avLst/>
          </a:prstGeom>
        </p:spPr>
        <p:txBody>
          <a:bodyPr anchor="ctr">
            <a:noAutofit/>
          </a:bodyPr>
          <a:lstStyle>
            <a:lvl1pPr marL="0" indent="0" algn="ctr">
              <a:buNone/>
              <a:defRPr sz="2400" b="0" i="1">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fr-FR"/>
              <a:t>Contenu de la citation ou du témoignage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1526343" y="4529797"/>
            <a:ext cx="9059595" cy="717452"/>
          </a:xfrm>
          <a:prstGeom prst="rect">
            <a:avLst/>
          </a:prstGeom>
        </p:spPr>
        <p:txBody>
          <a:bodyPr anchor="ctr">
            <a:normAutofit/>
          </a:bodyPr>
          <a:lstStyle>
            <a:lvl1pPr marL="0" indent="0" algn="ctr">
              <a:buNone/>
              <a:defRPr sz="2000" b="1"/>
            </a:lvl1pPr>
          </a:lstStyle>
          <a:p>
            <a:r>
              <a:rPr lang="fr-FR">
                <a:effectLst/>
                <a:latin typeface="Roboto Slab Light" pitchFamily="2" charset="0"/>
              </a:rPr>
              <a:t>Nom de la citation</a:t>
            </a:r>
          </a:p>
        </p:txBody>
      </p:sp>
      <p:sp>
        <p:nvSpPr>
          <p:cNvPr id="2" name="Espace réservé du pied de page 1">
            <a:extLst>
              <a:ext uri="{FF2B5EF4-FFF2-40B4-BE49-F238E27FC236}">
                <a16:creationId xmlns:a16="http://schemas.microsoft.com/office/drawing/2014/main" id="{E66A62B5-9A96-3042-BB7A-5A868F787CD0}"/>
              </a:ext>
            </a:extLst>
          </p:cNvPr>
          <p:cNvSpPr>
            <a:spLocks noGrp="1"/>
          </p:cNvSpPr>
          <p:nvPr>
            <p:ph type="ftr" sz="quarter" idx="16"/>
          </p:nvPr>
        </p:nvSpPr>
        <p:spPr/>
        <p:txBody>
          <a:bodyPr/>
          <a:lstStyle/>
          <a:p>
            <a:r>
              <a:rPr lang="fr-FR"/>
              <a:t>Animation Futur désiré</a:t>
            </a:r>
          </a:p>
        </p:txBody>
      </p:sp>
      <p:sp>
        <p:nvSpPr>
          <p:cNvPr id="3" name="Espace réservé du numéro de diapositive 2">
            <a:extLst>
              <a:ext uri="{FF2B5EF4-FFF2-40B4-BE49-F238E27FC236}">
                <a16:creationId xmlns:a16="http://schemas.microsoft.com/office/drawing/2014/main" id="{90E22A24-AA37-A44C-8591-A1B397C61704}"/>
              </a:ext>
            </a:extLst>
          </p:cNvPr>
          <p:cNvSpPr>
            <a:spLocks noGrp="1"/>
          </p:cNvSpPr>
          <p:nvPr>
            <p:ph type="sldNum" sz="quarter" idx="17"/>
          </p:nvPr>
        </p:nvSpPr>
        <p:spPr/>
        <p:txBody>
          <a:bodyPr/>
          <a:lstStyle>
            <a:lvl1pPr>
              <a:defRPr>
                <a:solidFill>
                  <a:schemeClr val="tx1"/>
                </a:solidFill>
              </a:defRPr>
            </a:lvl1pPr>
          </a:lstStyle>
          <a:p>
            <a:fld id="{4EB0D595-698A-B449-B816-26BBF40635ED}" type="slidenum">
              <a:rPr lang="fr-FR" smtClean="0"/>
              <a:pPr/>
              <a:t>‹#›</a:t>
            </a:fld>
            <a:endParaRPr lang="fr-FR"/>
          </a:p>
        </p:txBody>
      </p:sp>
      <p:sp>
        <p:nvSpPr>
          <p:cNvPr id="18" name="Rectangle 17">
            <a:extLst>
              <a:ext uri="{FF2B5EF4-FFF2-40B4-BE49-F238E27FC236}">
                <a16:creationId xmlns:a16="http://schemas.microsoft.com/office/drawing/2014/main" id="{96A1428E-4798-EC40-BCFA-920738850294}"/>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pic>
        <p:nvPicPr>
          <p:cNvPr id="6" name="Image 5">
            <a:extLst>
              <a:ext uri="{FF2B5EF4-FFF2-40B4-BE49-F238E27FC236}">
                <a16:creationId xmlns:a16="http://schemas.microsoft.com/office/drawing/2014/main" id="{A9F1F860-0E65-1E4F-849C-D60F771DA75A}"/>
              </a:ext>
            </a:extLst>
          </p:cNvPr>
          <p:cNvPicPr>
            <a:picLocks noChangeAspect="1"/>
          </p:cNvPicPr>
          <p:nvPr userDrawn="1"/>
        </p:nvPicPr>
        <p:blipFill>
          <a:blip r:embed="rId2"/>
          <a:stretch>
            <a:fillRect/>
          </a:stretch>
        </p:blipFill>
        <p:spPr>
          <a:xfrm>
            <a:off x="5306845" y="262695"/>
            <a:ext cx="1498601" cy="1155700"/>
          </a:xfrm>
          <a:prstGeom prst="rect">
            <a:avLst/>
          </a:prstGeom>
        </p:spPr>
      </p:pic>
    </p:spTree>
    <p:extLst>
      <p:ext uri="{BB962C8B-B14F-4D97-AF65-F5344CB8AC3E}">
        <p14:creationId xmlns:p14="http://schemas.microsoft.com/office/powerpoint/2010/main" val="2911121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8CCB81-CD5F-2C43-BD73-FFE019BFF76E}"/>
              </a:ext>
            </a:extLst>
          </p:cNvPr>
          <p:cNvSpPr/>
          <p:nvPr userDrawn="1"/>
        </p:nvSpPr>
        <p:spPr>
          <a:xfrm>
            <a:off x="-56266" y="4304716"/>
            <a:ext cx="12304542" cy="2368061"/>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211017"/>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Graphique ou schéma</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Animation Futur désiré</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lvl1pPr>
              <a:defRPr>
                <a:solidFill>
                  <a:schemeClr val="bg1"/>
                </a:solidFill>
              </a:defRPr>
            </a:lvl1pPr>
          </a:lstStyle>
          <a:p>
            <a:fld id="{4EB0D595-698A-B449-B816-26BBF40635ED}" type="slidenum">
              <a:rPr lang="fr-FR" smtClean="0"/>
              <a:pPr/>
              <a:t>‹#›</a:t>
            </a:fld>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760832"/>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531271" y="923320"/>
            <a:ext cx="5106293"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sp>
        <p:nvSpPr>
          <p:cNvPr id="4" name="Espace réservé du graphique 3">
            <a:extLst>
              <a:ext uri="{FF2B5EF4-FFF2-40B4-BE49-F238E27FC236}">
                <a16:creationId xmlns:a16="http://schemas.microsoft.com/office/drawing/2014/main" id="{87BF7756-ACF4-A849-9785-A333807CFBB4}"/>
              </a:ext>
            </a:extLst>
          </p:cNvPr>
          <p:cNvSpPr>
            <a:spLocks noGrp="1"/>
          </p:cNvSpPr>
          <p:nvPr>
            <p:ph type="chart" sz="quarter" idx="29"/>
          </p:nvPr>
        </p:nvSpPr>
        <p:spPr>
          <a:xfrm>
            <a:off x="1209144" y="1617882"/>
            <a:ext cx="9453563" cy="4248150"/>
          </a:xfrm>
          <a:prstGeom prst="rect">
            <a:avLst/>
          </a:prstGeom>
        </p:spPr>
        <p:txBody>
          <a:bodyPr anchor="ctr"/>
          <a:lstStyle>
            <a:lvl1pPr marL="0" indent="0" algn="ctr">
              <a:buNone/>
              <a:defRPr>
                <a:latin typeface="Knewave" panose="02000806000000020004" pitchFamily="2" charset="77"/>
              </a:defRPr>
            </a:lvl1pPr>
          </a:lstStyle>
          <a:p>
            <a:r>
              <a:rPr lang="fr-FR"/>
              <a:t>Cliquez sur l'icône pour ajouter un graphique</a:t>
            </a:r>
          </a:p>
        </p:txBody>
      </p:sp>
      <p:sp>
        <p:nvSpPr>
          <p:cNvPr id="9" name="Rectangle 8">
            <a:extLst>
              <a:ext uri="{FF2B5EF4-FFF2-40B4-BE49-F238E27FC236}">
                <a16:creationId xmlns:a16="http://schemas.microsoft.com/office/drawing/2014/main" id="{93E33A72-BACF-9D42-B4AC-54193C105C27}"/>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312076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371F647-208B-A143-BDEF-FCC0DE773E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4745" y="-21098"/>
            <a:ext cx="12449909" cy="7054947"/>
          </a:xfrm>
          <a:prstGeom prst="rect">
            <a:avLst/>
          </a:prstGeom>
        </p:spPr>
      </p:pic>
      <p:sp>
        <p:nvSpPr>
          <p:cNvPr id="11" name="Rectangle 10">
            <a:extLst>
              <a:ext uri="{FF2B5EF4-FFF2-40B4-BE49-F238E27FC236}">
                <a16:creationId xmlns:a16="http://schemas.microsoft.com/office/drawing/2014/main" id="{B28BDAF7-A6CE-AB40-9246-F96F865B25A8}"/>
              </a:ext>
            </a:extLst>
          </p:cNvPr>
          <p:cNvSpPr/>
          <p:nvPr userDrawn="1"/>
        </p:nvSpPr>
        <p:spPr>
          <a:xfrm>
            <a:off x="-430845" y="-347472"/>
            <a:ext cx="13095314" cy="7561012"/>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Sous-titre 2">
            <a:extLst>
              <a:ext uri="{FF2B5EF4-FFF2-40B4-BE49-F238E27FC236}">
                <a16:creationId xmlns:a16="http://schemas.microsoft.com/office/drawing/2014/main" id="{3FF9B3B6-BA7E-394A-8B2F-667C3FCFF74A}"/>
              </a:ext>
            </a:extLst>
          </p:cNvPr>
          <p:cNvSpPr>
            <a:spLocks noGrp="1"/>
          </p:cNvSpPr>
          <p:nvPr>
            <p:ph type="subTitle" idx="1" hasCustomPrompt="1"/>
          </p:nvPr>
        </p:nvSpPr>
        <p:spPr>
          <a:xfrm>
            <a:off x="1524000" y="4961964"/>
            <a:ext cx="9144000" cy="1398491"/>
          </a:xfrm>
          <a:prstGeom prst="rect">
            <a:avLst/>
          </a:prstGeom>
        </p:spPr>
        <p:txBody>
          <a:bodyPr/>
          <a:lstStyle>
            <a:lvl1pPr marL="0" indent="0" algn="ctr">
              <a:buNone/>
              <a:defRPr lang="fr-FR" sz="2800" b="1" smtClean="0">
                <a:solidFill>
                  <a:schemeClr val="bg1"/>
                </a:solidFill>
                <a:effectLst/>
              </a:defRPr>
            </a:lvl1pPr>
            <a:lvl2pPr marL="0" indent="0" algn="ctr">
              <a:buNone/>
              <a:defRPr sz="2000">
                <a:solidFill>
                  <a:schemeClr val="bg1"/>
                </a:solidFill>
              </a:defRPr>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b="1">
                <a:effectLst/>
                <a:latin typeface="Roboto Slab" pitchFamily="2" charset="0"/>
              </a:rPr>
              <a:t>Sous-titre</a:t>
            </a:r>
            <a:endParaRPr lang="fr-FR">
              <a:effectLst/>
              <a:latin typeface="Roboto Slab" pitchFamily="2" charset="0"/>
            </a:endParaRPr>
          </a:p>
          <a:p>
            <a:pPr lvl="1"/>
            <a:r>
              <a:rPr lang="fr-FR">
                <a:effectLst/>
                <a:latin typeface="Roboto Slab Light" pitchFamily="2" charset="0"/>
              </a:rPr>
              <a:t>texte ou date ici</a:t>
            </a:r>
          </a:p>
        </p:txBody>
      </p:sp>
      <p:pic>
        <p:nvPicPr>
          <p:cNvPr id="10" name="Image 9">
            <a:extLst>
              <a:ext uri="{FF2B5EF4-FFF2-40B4-BE49-F238E27FC236}">
                <a16:creationId xmlns:a16="http://schemas.microsoft.com/office/drawing/2014/main" id="{D510DD61-84FC-3445-841C-AC16721D98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6954" y="1035460"/>
            <a:ext cx="2508251" cy="884109"/>
          </a:xfrm>
          <a:prstGeom prst="rect">
            <a:avLst/>
          </a:prstGeom>
        </p:spPr>
      </p:pic>
      <p:cxnSp>
        <p:nvCxnSpPr>
          <p:cNvPr id="12" name="Connecteur droit 11">
            <a:extLst>
              <a:ext uri="{FF2B5EF4-FFF2-40B4-BE49-F238E27FC236}">
                <a16:creationId xmlns:a16="http://schemas.microsoft.com/office/drawing/2014/main" id="{23E88419-E6E6-2B4A-9EA9-E3CC324A3C6C}"/>
              </a:ext>
            </a:extLst>
          </p:cNvPr>
          <p:cNvCxnSpPr/>
          <p:nvPr userDrawn="1"/>
        </p:nvCxnSpPr>
        <p:spPr>
          <a:xfrm>
            <a:off x="4814047" y="2447363"/>
            <a:ext cx="24608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62818CB-A0ED-1442-90C7-7F2E87A90110}"/>
              </a:ext>
            </a:extLst>
          </p:cNvPr>
          <p:cNvCxnSpPr/>
          <p:nvPr userDrawn="1"/>
        </p:nvCxnSpPr>
        <p:spPr>
          <a:xfrm>
            <a:off x="4818534" y="4724389"/>
            <a:ext cx="2460812"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5C1FB7AF-A2F5-2E46-B90E-521834F00F9A}"/>
              </a:ext>
            </a:extLst>
          </p:cNvPr>
          <p:cNvSpPr>
            <a:spLocks noGrp="1"/>
          </p:cNvSpPr>
          <p:nvPr>
            <p:ph type="ctrTitle" hasCustomPrompt="1"/>
          </p:nvPr>
        </p:nvSpPr>
        <p:spPr>
          <a:xfrm>
            <a:off x="1524000" y="2450591"/>
            <a:ext cx="9144000" cy="2162025"/>
          </a:xfrm>
          <a:prstGeom prst="rect">
            <a:avLst/>
          </a:prstGeom>
        </p:spPr>
        <p:txBody>
          <a:bodyPr anchor="ctr">
            <a:normAutofit/>
          </a:bodyPr>
          <a:lstStyle>
            <a:lvl1pPr algn="ctr">
              <a:defRPr sz="6601" cap="all" baseline="0">
                <a:solidFill>
                  <a:schemeClr val="bg1"/>
                </a:solidFill>
                <a:latin typeface="Knewave" panose="02000806000000020004" pitchFamily="2" charset="77"/>
              </a:defRPr>
            </a:lvl1pPr>
          </a:lstStyle>
          <a:p>
            <a:r>
              <a:rPr lang="fr-FR"/>
              <a:t>Titre de la présentation</a:t>
            </a:r>
          </a:p>
        </p:txBody>
      </p:sp>
    </p:spTree>
    <p:extLst>
      <p:ext uri="{BB962C8B-B14F-4D97-AF65-F5344CB8AC3E}">
        <p14:creationId xmlns:p14="http://schemas.microsoft.com/office/powerpoint/2010/main" val="3104722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8CCB81-CD5F-2C43-BD73-FFE019BFF76E}"/>
              </a:ext>
            </a:extLst>
          </p:cNvPr>
          <p:cNvSpPr/>
          <p:nvPr userDrawn="1"/>
        </p:nvSpPr>
        <p:spPr>
          <a:xfrm>
            <a:off x="-89453" y="-69572"/>
            <a:ext cx="12354340" cy="6738731"/>
          </a:xfrm>
          <a:prstGeom prst="rect">
            <a:avLst/>
          </a:prstGeom>
          <a:solidFill>
            <a:srgbClr val="CEAB5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478302"/>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Titre du tableau</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Animation Futur désiré</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lvl1pPr>
              <a:defRPr>
                <a:solidFill>
                  <a:schemeClr val="bg1"/>
                </a:solidFill>
              </a:defRPr>
            </a:lvl1pPr>
          </a:lstStyle>
          <a:p>
            <a:fld id="{4EB0D595-698A-B449-B816-26BBF40635ED}" type="slidenum">
              <a:rPr lang="fr-FR" smtClean="0"/>
              <a:pPr/>
              <a:t>‹#›</a:t>
            </a:fld>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1028118"/>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531271" y="1190606"/>
            <a:ext cx="5106293"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sp>
        <p:nvSpPr>
          <p:cNvPr id="9" name="Espace réservé du tableau 8">
            <a:extLst>
              <a:ext uri="{FF2B5EF4-FFF2-40B4-BE49-F238E27FC236}">
                <a16:creationId xmlns:a16="http://schemas.microsoft.com/office/drawing/2014/main" id="{F4FB2ADA-9520-CF4C-82E6-731182C6E59C}"/>
              </a:ext>
            </a:extLst>
          </p:cNvPr>
          <p:cNvSpPr>
            <a:spLocks noGrp="1"/>
          </p:cNvSpPr>
          <p:nvPr>
            <p:ph type="tbl" sz="quarter" idx="29"/>
          </p:nvPr>
        </p:nvSpPr>
        <p:spPr>
          <a:xfrm>
            <a:off x="1420983" y="1814294"/>
            <a:ext cx="9467851" cy="3813175"/>
          </a:xfrm>
          <a:prstGeom prst="rect">
            <a:avLst/>
          </a:prstGeom>
        </p:spPr>
        <p:txBody>
          <a:bodyPr anchor="ctr"/>
          <a:lstStyle>
            <a:lvl1pPr marL="0" indent="0" algn="ctr">
              <a:buNone/>
              <a:defRPr>
                <a:latin typeface="Knewave" panose="02000806000000020004" pitchFamily="2" charset="77"/>
              </a:defRPr>
            </a:lvl1pPr>
          </a:lstStyle>
          <a:p>
            <a:r>
              <a:rPr lang="fr-FR"/>
              <a:t>Cliquez sur l'icône pour ajouter un tableau</a:t>
            </a:r>
          </a:p>
        </p:txBody>
      </p:sp>
    </p:spTree>
    <p:extLst>
      <p:ext uri="{BB962C8B-B14F-4D97-AF65-F5344CB8AC3E}">
        <p14:creationId xmlns:p14="http://schemas.microsoft.com/office/powerpoint/2010/main" val="4042394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2 item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D754AE-0802-024F-875D-6D3DA9E89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B8CCB81-CD5F-2C43-BD73-FFE019BFF76E}"/>
              </a:ext>
            </a:extLst>
          </p:cNvPr>
          <p:cNvSpPr/>
          <p:nvPr userDrawn="1"/>
        </p:nvSpPr>
        <p:spPr>
          <a:xfrm>
            <a:off x="8249477" y="0"/>
            <a:ext cx="3998795" cy="6858000"/>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a:xfrm>
            <a:off x="8418445" y="6192257"/>
            <a:ext cx="2714238" cy="365125"/>
          </a:xfrm>
        </p:spPr>
        <p:txBody>
          <a:bodyPr/>
          <a:lstStyle>
            <a:lvl1pPr>
              <a:defRPr sz="1051"/>
            </a:lvl1pPr>
          </a:lstStyle>
          <a:p>
            <a:r>
              <a:rPr lang="fr-FR"/>
              <a:t>Animation Futur désiré</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lvl1pPr>
              <a:defRPr>
                <a:solidFill>
                  <a:schemeClr val="bg1"/>
                </a:solidFill>
              </a:defRPr>
            </a:lvl1pPr>
          </a:lstStyle>
          <a:p>
            <a:fld id="{4EB0D595-698A-B449-B816-26BBF40635ED}" type="slidenum">
              <a:rPr lang="fr-FR" smtClean="0"/>
              <a:pPr/>
              <a:t>‹#›</a:t>
            </a:fld>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647667" y="923320"/>
            <a:ext cx="4591877"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V="1">
            <a:off x="8242855" y="1662548"/>
            <a:ext cx="0" cy="5296395"/>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C5F6D5B-D713-2B43-9C8A-5338725BF2A8}"/>
              </a:ext>
            </a:extLst>
          </p:cNvPr>
          <p:cNvCxnSpPr>
            <a:cxnSpLocks/>
          </p:cNvCxnSpPr>
          <p:nvPr userDrawn="1"/>
        </p:nvCxnSpPr>
        <p:spPr>
          <a:xfrm flipH="1">
            <a:off x="8240877" y="1826821"/>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2C6AC76E-884A-4840-8C60-4744955C90CB}"/>
              </a:ext>
            </a:extLst>
          </p:cNvPr>
          <p:cNvSpPr>
            <a:spLocks noGrp="1"/>
          </p:cNvSpPr>
          <p:nvPr>
            <p:ph type="body" sz="quarter" idx="30" hasCustomPrompt="1"/>
          </p:nvPr>
        </p:nvSpPr>
        <p:spPr>
          <a:xfrm>
            <a:off x="8975725" y="1282151"/>
            <a:ext cx="2742510" cy="2185447"/>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4" name="Espace réservé du texte 33">
            <a:extLst>
              <a:ext uri="{FF2B5EF4-FFF2-40B4-BE49-F238E27FC236}">
                <a16:creationId xmlns:a16="http://schemas.microsoft.com/office/drawing/2014/main" id="{14D5D1D8-0727-7D49-9061-0C809467DDA1}"/>
              </a:ext>
            </a:extLst>
          </p:cNvPr>
          <p:cNvSpPr>
            <a:spLocks noGrp="1"/>
          </p:cNvSpPr>
          <p:nvPr>
            <p:ph type="body" sz="quarter" idx="33" hasCustomPrompt="1"/>
          </p:nvPr>
        </p:nvSpPr>
        <p:spPr>
          <a:xfrm>
            <a:off x="7872597" y="1484642"/>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cxnSp>
        <p:nvCxnSpPr>
          <p:cNvPr id="19" name="Connecteur droit 18">
            <a:extLst>
              <a:ext uri="{FF2B5EF4-FFF2-40B4-BE49-F238E27FC236}">
                <a16:creationId xmlns:a16="http://schemas.microsoft.com/office/drawing/2014/main" id="{BD3E03C3-AD41-2041-BD49-E327F372F960}"/>
              </a:ext>
            </a:extLst>
          </p:cNvPr>
          <p:cNvCxnSpPr>
            <a:cxnSpLocks/>
          </p:cNvCxnSpPr>
          <p:nvPr userDrawn="1"/>
        </p:nvCxnSpPr>
        <p:spPr>
          <a:xfrm flipH="1">
            <a:off x="8203275" y="4283034"/>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7">
            <a:extLst>
              <a:ext uri="{FF2B5EF4-FFF2-40B4-BE49-F238E27FC236}">
                <a16:creationId xmlns:a16="http://schemas.microsoft.com/office/drawing/2014/main" id="{D5AF3D31-5989-1A4A-B6ED-267047E0CF40}"/>
              </a:ext>
            </a:extLst>
          </p:cNvPr>
          <p:cNvSpPr>
            <a:spLocks noGrp="1"/>
          </p:cNvSpPr>
          <p:nvPr>
            <p:ph type="body" sz="quarter" idx="34" hasCustomPrompt="1"/>
          </p:nvPr>
        </p:nvSpPr>
        <p:spPr>
          <a:xfrm>
            <a:off x="8938119" y="3738364"/>
            <a:ext cx="2742510" cy="2185447"/>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25" name="Espace réservé du texte 33">
            <a:extLst>
              <a:ext uri="{FF2B5EF4-FFF2-40B4-BE49-F238E27FC236}">
                <a16:creationId xmlns:a16="http://schemas.microsoft.com/office/drawing/2014/main" id="{0F575098-5111-DF42-BC2E-D75B7B949F7E}"/>
              </a:ext>
            </a:extLst>
          </p:cNvPr>
          <p:cNvSpPr>
            <a:spLocks noGrp="1"/>
          </p:cNvSpPr>
          <p:nvPr>
            <p:ph type="body" sz="quarter" idx="35" hasCustomPrompt="1"/>
          </p:nvPr>
        </p:nvSpPr>
        <p:spPr>
          <a:xfrm>
            <a:off x="7834992" y="3940855"/>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2</a:t>
            </a:r>
          </a:p>
        </p:txBody>
      </p:sp>
      <p:sp>
        <p:nvSpPr>
          <p:cNvPr id="26" name="Rectangle 25">
            <a:extLst>
              <a:ext uri="{FF2B5EF4-FFF2-40B4-BE49-F238E27FC236}">
                <a16:creationId xmlns:a16="http://schemas.microsoft.com/office/drawing/2014/main" id="{F0129383-CCE9-1147-B194-BD78160C39EF}"/>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314152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3 item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D754AE-0802-024F-875D-6D3DA9E89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B8CCB81-CD5F-2C43-BD73-FFE019BFF76E}"/>
              </a:ext>
            </a:extLst>
          </p:cNvPr>
          <p:cNvSpPr/>
          <p:nvPr userDrawn="1"/>
        </p:nvSpPr>
        <p:spPr>
          <a:xfrm>
            <a:off x="8249477" y="0"/>
            <a:ext cx="3998795" cy="6858000"/>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647667" y="923320"/>
            <a:ext cx="4591877"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V="1">
            <a:off x="8242855" y="1662548"/>
            <a:ext cx="0" cy="5296395"/>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6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meline 3 item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D754AE-0802-024F-875D-6D3DA9E89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B8CCB81-CD5F-2C43-BD73-FFE019BFF76E}"/>
              </a:ext>
            </a:extLst>
          </p:cNvPr>
          <p:cNvSpPr/>
          <p:nvPr userDrawn="1"/>
        </p:nvSpPr>
        <p:spPr>
          <a:xfrm>
            <a:off x="8249477" y="0"/>
            <a:ext cx="3998795" cy="6858000"/>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647667" y="923320"/>
            <a:ext cx="4591877"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V="1">
            <a:off x="8242855" y="1662548"/>
            <a:ext cx="0" cy="5296395"/>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C5F6D5B-D713-2B43-9C8A-5338725BF2A8}"/>
              </a:ext>
            </a:extLst>
          </p:cNvPr>
          <p:cNvCxnSpPr>
            <a:cxnSpLocks/>
          </p:cNvCxnSpPr>
          <p:nvPr userDrawn="1"/>
        </p:nvCxnSpPr>
        <p:spPr>
          <a:xfrm flipH="1">
            <a:off x="8240877" y="1826821"/>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B679C8B-8B91-A944-B822-51951C23F569}"/>
              </a:ext>
            </a:extLst>
          </p:cNvPr>
          <p:cNvCxnSpPr>
            <a:cxnSpLocks/>
          </p:cNvCxnSpPr>
          <p:nvPr userDrawn="1"/>
        </p:nvCxnSpPr>
        <p:spPr>
          <a:xfrm flipH="1">
            <a:off x="8227026" y="3546764"/>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F80A33DE-9151-4A40-8A5E-1B203CD672BE}"/>
              </a:ext>
            </a:extLst>
          </p:cNvPr>
          <p:cNvCxnSpPr>
            <a:cxnSpLocks/>
          </p:cNvCxnSpPr>
          <p:nvPr userDrawn="1"/>
        </p:nvCxnSpPr>
        <p:spPr>
          <a:xfrm flipH="1">
            <a:off x="8236923" y="5349834"/>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2C6AC76E-884A-4840-8C60-4744955C90CB}"/>
              </a:ext>
            </a:extLst>
          </p:cNvPr>
          <p:cNvSpPr>
            <a:spLocks noGrp="1"/>
          </p:cNvSpPr>
          <p:nvPr>
            <p:ph type="body" sz="quarter" idx="30" hasCustomPrompt="1"/>
          </p:nvPr>
        </p:nvSpPr>
        <p:spPr>
          <a:xfrm>
            <a:off x="8975725" y="1282151"/>
            <a:ext cx="2742510" cy="143123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21" name="Espace réservé du texte 17">
            <a:extLst>
              <a:ext uri="{FF2B5EF4-FFF2-40B4-BE49-F238E27FC236}">
                <a16:creationId xmlns:a16="http://schemas.microsoft.com/office/drawing/2014/main" id="{570B42C3-2113-B740-9D3B-6D0590F4C01A}"/>
              </a:ext>
            </a:extLst>
          </p:cNvPr>
          <p:cNvSpPr>
            <a:spLocks noGrp="1"/>
          </p:cNvSpPr>
          <p:nvPr>
            <p:ph type="body" sz="quarter" idx="31" hasCustomPrompt="1"/>
          </p:nvPr>
        </p:nvSpPr>
        <p:spPr>
          <a:xfrm>
            <a:off x="8998916" y="2855846"/>
            <a:ext cx="2742510" cy="143123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22" name="Espace réservé du texte 17">
            <a:extLst>
              <a:ext uri="{FF2B5EF4-FFF2-40B4-BE49-F238E27FC236}">
                <a16:creationId xmlns:a16="http://schemas.microsoft.com/office/drawing/2014/main" id="{C6C88726-ADD6-F44E-8FBC-CD51896C8955}"/>
              </a:ext>
            </a:extLst>
          </p:cNvPr>
          <p:cNvSpPr>
            <a:spLocks noGrp="1"/>
          </p:cNvSpPr>
          <p:nvPr>
            <p:ph type="body" sz="quarter" idx="32" hasCustomPrompt="1"/>
          </p:nvPr>
        </p:nvSpPr>
        <p:spPr>
          <a:xfrm>
            <a:off x="9018795" y="4505740"/>
            <a:ext cx="2742510" cy="143123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4" name="Espace réservé du texte 33">
            <a:extLst>
              <a:ext uri="{FF2B5EF4-FFF2-40B4-BE49-F238E27FC236}">
                <a16:creationId xmlns:a16="http://schemas.microsoft.com/office/drawing/2014/main" id="{14D5D1D8-0727-7D49-9061-0C809467DDA1}"/>
              </a:ext>
            </a:extLst>
          </p:cNvPr>
          <p:cNvSpPr>
            <a:spLocks noGrp="1"/>
          </p:cNvSpPr>
          <p:nvPr>
            <p:ph type="body" sz="quarter" idx="33" hasCustomPrompt="1"/>
          </p:nvPr>
        </p:nvSpPr>
        <p:spPr>
          <a:xfrm>
            <a:off x="7872597" y="1484642"/>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sp>
        <p:nvSpPr>
          <p:cNvPr id="36" name="Espace réservé du texte 33">
            <a:extLst>
              <a:ext uri="{FF2B5EF4-FFF2-40B4-BE49-F238E27FC236}">
                <a16:creationId xmlns:a16="http://schemas.microsoft.com/office/drawing/2014/main" id="{2728E852-E534-6C4E-BA51-33BFF310B33C}"/>
              </a:ext>
            </a:extLst>
          </p:cNvPr>
          <p:cNvSpPr>
            <a:spLocks noGrp="1"/>
          </p:cNvSpPr>
          <p:nvPr>
            <p:ph type="body" sz="quarter" idx="34" hasCustomPrompt="1"/>
          </p:nvPr>
        </p:nvSpPr>
        <p:spPr>
          <a:xfrm>
            <a:off x="7870617" y="316895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2</a:t>
            </a:r>
          </a:p>
        </p:txBody>
      </p:sp>
      <p:sp>
        <p:nvSpPr>
          <p:cNvPr id="37" name="Espace réservé du texte 33">
            <a:extLst>
              <a:ext uri="{FF2B5EF4-FFF2-40B4-BE49-F238E27FC236}">
                <a16:creationId xmlns:a16="http://schemas.microsoft.com/office/drawing/2014/main" id="{14BCECD5-B241-4E40-8EE2-718DCCBB95F6}"/>
              </a:ext>
            </a:extLst>
          </p:cNvPr>
          <p:cNvSpPr>
            <a:spLocks noGrp="1"/>
          </p:cNvSpPr>
          <p:nvPr>
            <p:ph type="body" sz="quarter" idx="35" hasCustomPrompt="1"/>
          </p:nvPr>
        </p:nvSpPr>
        <p:spPr>
          <a:xfrm>
            <a:off x="7868638" y="497202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spTree>
    <p:extLst>
      <p:ext uri="{BB962C8B-B14F-4D97-AF65-F5344CB8AC3E}">
        <p14:creationId xmlns:p14="http://schemas.microsoft.com/office/powerpoint/2010/main" val="2361891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5 item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8CCB81-CD5F-2C43-BD73-FFE019BFF76E}"/>
              </a:ext>
            </a:extLst>
          </p:cNvPr>
          <p:cNvSpPr/>
          <p:nvPr userDrawn="1"/>
        </p:nvSpPr>
        <p:spPr>
          <a:xfrm>
            <a:off x="-87001" y="-83127"/>
            <a:ext cx="12279001" cy="6858000"/>
          </a:xfrm>
          <a:prstGeom prst="rect">
            <a:avLst/>
          </a:prstGeom>
          <a:solidFill>
            <a:srgbClr val="F2E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H="1">
            <a:off x="-86999" y="3291009"/>
            <a:ext cx="12639218"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C5F6D5B-D713-2B43-9C8A-5338725BF2A8}"/>
              </a:ext>
            </a:extLst>
          </p:cNvPr>
          <p:cNvCxnSpPr>
            <a:cxnSpLocks/>
          </p:cNvCxnSpPr>
          <p:nvPr userDrawn="1"/>
        </p:nvCxnSpPr>
        <p:spPr>
          <a:xfrm>
            <a:off x="779373" y="3602738"/>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2C6AC76E-884A-4840-8C60-4744955C90CB}"/>
              </a:ext>
            </a:extLst>
          </p:cNvPr>
          <p:cNvSpPr>
            <a:spLocks noGrp="1"/>
          </p:cNvSpPr>
          <p:nvPr>
            <p:ph type="body" sz="quarter" idx="30" hasCustomPrompt="1"/>
          </p:nvPr>
        </p:nvSpPr>
        <p:spPr>
          <a:xfrm>
            <a:off x="490092" y="4043639"/>
            <a:ext cx="2234820" cy="151591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4" name="Espace réservé du texte 33">
            <a:extLst>
              <a:ext uri="{FF2B5EF4-FFF2-40B4-BE49-F238E27FC236}">
                <a16:creationId xmlns:a16="http://schemas.microsoft.com/office/drawing/2014/main" id="{14D5D1D8-0727-7D49-9061-0C809467DDA1}"/>
              </a:ext>
            </a:extLst>
          </p:cNvPr>
          <p:cNvSpPr>
            <a:spLocks noGrp="1"/>
          </p:cNvSpPr>
          <p:nvPr>
            <p:ph type="body" sz="quarter" idx="33" hasCustomPrompt="1"/>
          </p:nvPr>
        </p:nvSpPr>
        <p:spPr>
          <a:xfrm>
            <a:off x="411093" y="2922823"/>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sp>
        <p:nvSpPr>
          <p:cNvPr id="25" name="Espace réservé du texte 33">
            <a:extLst>
              <a:ext uri="{FF2B5EF4-FFF2-40B4-BE49-F238E27FC236}">
                <a16:creationId xmlns:a16="http://schemas.microsoft.com/office/drawing/2014/main" id="{0F575098-5111-DF42-BC2E-D75B7B949F7E}"/>
              </a:ext>
            </a:extLst>
          </p:cNvPr>
          <p:cNvSpPr>
            <a:spLocks noGrp="1"/>
          </p:cNvSpPr>
          <p:nvPr>
            <p:ph type="body" sz="quarter" idx="35" hasCustomPrompt="1"/>
          </p:nvPr>
        </p:nvSpPr>
        <p:spPr>
          <a:xfrm>
            <a:off x="3061824" y="295939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2</a:t>
            </a:r>
          </a:p>
        </p:txBody>
      </p:sp>
      <p:sp>
        <p:nvSpPr>
          <p:cNvPr id="21" name="Espace réservé du texte 33">
            <a:extLst>
              <a:ext uri="{FF2B5EF4-FFF2-40B4-BE49-F238E27FC236}">
                <a16:creationId xmlns:a16="http://schemas.microsoft.com/office/drawing/2014/main" id="{780B82F6-6CC2-0047-A2D7-76EDE8D84B1F}"/>
              </a:ext>
            </a:extLst>
          </p:cNvPr>
          <p:cNvSpPr>
            <a:spLocks noGrp="1"/>
          </p:cNvSpPr>
          <p:nvPr>
            <p:ph type="body" sz="quarter" idx="36" hasCustomPrompt="1"/>
          </p:nvPr>
        </p:nvSpPr>
        <p:spPr>
          <a:xfrm>
            <a:off x="5500224" y="295939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3</a:t>
            </a:r>
          </a:p>
        </p:txBody>
      </p:sp>
      <p:sp>
        <p:nvSpPr>
          <p:cNvPr id="22" name="Espace réservé du texte 33">
            <a:extLst>
              <a:ext uri="{FF2B5EF4-FFF2-40B4-BE49-F238E27FC236}">
                <a16:creationId xmlns:a16="http://schemas.microsoft.com/office/drawing/2014/main" id="{319DBFEB-5706-5448-9813-705F86363DDA}"/>
              </a:ext>
            </a:extLst>
          </p:cNvPr>
          <p:cNvSpPr>
            <a:spLocks noGrp="1"/>
          </p:cNvSpPr>
          <p:nvPr>
            <p:ph type="body" sz="quarter" idx="37" hasCustomPrompt="1"/>
          </p:nvPr>
        </p:nvSpPr>
        <p:spPr>
          <a:xfrm>
            <a:off x="8158080" y="2977687"/>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4</a:t>
            </a:r>
          </a:p>
        </p:txBody>
      </p:sp>
      <p:sp>
        <p:nvSpPr>
          <p:cNvPr id="26" name="Espace réservé du texte 33">
            <a:extLst>
              <a:ext uri="{FF2B5EF4-FFF2-40B4-BE49-F238E27FC236}">
                <a16:creationId xmlns:a16="http://schemas.microsoft.com/office/drawing/2014/main" id="{7945AFFB-C5C9-6646-9E11-1ED6B3C682D3}"/>
              </a:ext>
            </a:extLst>
          </p:cNvPr>
          <p:cNvSpPr>
            <a:spLocks noGrp="1"/>
          </p:cNvSpPr>
          <p:nvPr>
            <p:ph type="body" sz="quarter" idx="38" hasCustomPrompt="1"/>
          </p:nvPr>
        </p:nvSpPr>
        <p:spPr>
          <a:xfrm>
            <a:off x="10761072" y="2941111"/>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51</a:t>
            </a:r>
          </a:p>
        </p:txBody>
      </p:sp>
      <p:cxnSp>
        <p:nvCxnSpPr>
          <p:cNvPr id="27" name="Connecteur droit 26">
            <a:extLst>
              <a:ext uri="{FF2B5EF4-FFF2-40B4-BE49-F238E27FC236}">
                <a16:creationId xmlns:a16="http://schemas.microsoft.com/office/drawing/2014/main" id="{7EC6AA96-EE7C-8343-8CB4-4FF8FB27D915}"/>
              </a:ext>
            </a:extLst>
          </p:cNvPr>
          <p:cNvCxnSpPr>
            <a:cxnSpLocks/>
          </p:cNvCxnSpPr>
          <p:nvPr userDrawn="1"/>
        </p:nvCxnSpPr>
        <p:spPr>
          <a:xfrm>
            <a:off x="3510381" y="2255520"/>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7">
            <a:extLst>
              <a:ext uri="{FF2B5EF4-FFF2-40B4-BE49-F238E27FC236}">
                <a16:creationId xmlns:a16="http://schemas.microsoft.com/office/drawing/2014/main" id="{D5AF3D31-5989-1A4A-B6ED-267047E0CF40}"/>
              </a:ext>
            </a:extLst>
          </p:cNvPr>
          <p:cNvSpPr>
            <a:spLocks noGrp="1"/>
          </p:cNvSpPr>
          <p:nvPr>
            <p:ph type="body" sz="quarter" idx="34" hasCustomPrompt="1"/>
          </p:nvPr>
        </p:nvSpPr>
        <p:spPr>
          <a:xfrm>
            <a:off x="2372732" y="896114"/>
            <a:ext cx="2528457" cy="1801399"/>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11" name="Espace réservé du pied de page 10">
            <a:extLst>
              <a:ext uri="{FF2B5EF4-FFF2-40B4-BE49-F238E27FC236}">
                <a16:creationId xmlns:a16="http://schemas.microsoft.com/office/drawing/2014/main" id="{10DE4F38-EF06-EC41-912B-A644485136D4}"/>
              </a:ext>
            </a:extLst>
          </p:cNvPr>
          <p:cNvSpPr>
            <a:spLocks noGrp="1"/>
          </p:cNvSpPr>
          <p:nvPr>
            <p:ph type="ftr" sz="quarter" idx="39"/>
          </p:nvPr>
        </p:nvSpPr>
        <p:spPr/>
        <p:txBody>
          <a:bodyPr/>
          <a:lstStyle/>
          <a:p>
            <a:r>
              <a:rPr lang="fr-FR"/>
              <a:t>Animation Futur désiré</a:t>
            </a:r>
          </a:p>
        </p:txBody>
      </p:sp>
      <p:sp>
        <p:nvSpPr>
          <p:cNvPr id="12" name="Espace réservé du numéro de diapositive 11">
            <a:extLst>
              <a:ext uri="{FF2B5EF4-FFF2-40B4-BE49-F238E27FC236}">
                <a16:creationId xmlns:a16="http://schemas.microsoft.com/office/drawing/2014/main" id="{48CEBF35-A442-0E4E-BE46-69E3D930E6A1}"/>
              </a:ext>
            </a:extLst>
          </p:cNvPr>
          <p:cNvSpPr>
            <a:spLocks noGrp="1"/>
          </p:cNvSpPr>
          <p:nvPr>
            <p:ph type="sldNum" sz="quarter" idx="40"/>
          </p:nvPr>
        </p:nvSpPr>
        <p:spPr/>
        <p:txBody>
          <a:bodyPr/>
          <a:lstStyle>
            <a:lvl1pPr>
              <a:defRPr>
                <a:solidFill>
                  <a:schemeClr val="tx1"/>
                </a:solidFill>
              </a:defRPr>
            </a:lvl1pPr>
          </a:lstStyle>
          <a:p>
            <a:fld id="{4EB0D595-698A-B449-B816-26BBF40635ED}" type="slidenum">
              <a:rPr lang="fr-FR" smtClean="0"/>
              <a:pPr/>
              <a:t>‹#›</a:t>
            </a:fld>
            <a:endParaRPr lang="fr-FR"/>
          </a:p>
        </p:txBody>
      </p:sp>
      <p:cxnSp>
        <p:nvCxnSpPr>
          <p:cNvPr id="29" name="Connecteur droit 28">
            <a:extLst>
              <a:ext uri="{FF2B5EF4-FFF2-40B4-BE49-F238E27FC236}">
                <a16:creationId xmlns:a16="http://schemas.microsoft.com/office/drawing/2014/main" id="{17852421-1F8A-2A4D-89A9-DB6FE45BDBB4}"/>
              </a:ext>
            </a:extLst>
          </p:cNvPr>
          <p:cNvCxnSpPr>
            <a:cxnSpLocks/>
          </p:cNvCxnSpPr>
          <p:nvPr userDrawn="1"/>
        </p:nvCxnSpPr>
        <p:spPr>
          <a:xfrm>
            <a:off x="5869533" y="3645408"/>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Espace réservé du texte 17">
            <a:extLst>
              <a:ext uri="{FF2B5EF4-FFF2-40B4-BE49-F238E27FC236}">
                <a16:creationId xmlns:a16="http://schemas.microsoft.com/office/drawing/2014/main" id="{D0918F60-73E3-6F40-B5D0-CBC6B482EB4B}"/>
              </a:ext>
            </a:extLst>
          </p:cNvPr>
          <p:cNvSpPr>
            <a:spLocks noGrp="1"/>
          </p:cNvSpPr>
          <p:nvPr>
            <p:ph type="body" sz="quarter" idx="41" hasCustomPrompt="1"/>
          </p:nvPr>
        </p:nvSpPr>
        <p:spPr>
          <a:xfrm>
            <a:off x="5580252" y="4086312"/>
            <a:ext cx="2234820" cy="1564683"/>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cxnSp>
        <p:nvCxnSpPr>
          <p:cNvPr id="31" name="Connecteur droit 30">
            <a:extLst>
              <a:ext uri="{FF2B5EF4-FFF2-40B4-BE49-F238E27FC236}">
                <a16:creationId xmlns:a16="http://schemas.microsoft.com/office/drawing/2014/main" id="{34FD6773-2232-5244-B8CB-D443C032F61A}"/>
              </a:ext>
            </a:extLst>
          </p:cNvPr>
          <p:cNvCxnSpPr>
            <a:cxnSpLocks/>
          </p:cNvCxnSpPr>
          <p:nvPr userDrawn="1"/>
        </p:nvCxnSpPr>
        <p:spPr>
          <a:xfrm>
            <a:off x="11160861" y="3468624"/>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Espace réservé du texte 17">
            <a:extLst>
              <a:ext uri="{FF2B5EF4-FFF2-40B4-BE49-F238E27FC236}">
                <a16:creationId xmlns:a16="http://schemas.microsoft.com/office/drawing/2014/main" id="{0B0B7072-9A8B-054C-ABA2-BB486B2273D3}"/>
              </a:ext>
            </a:extLst>
          </p:cNvPr>
          <p:cNvSpPr>
            <a:spLocks noGrp="1"/>
          </p:cNvSpPr>
          <p:nvPr>
            <p:ph type="body" sz="quarter" idx="42" hasCustomPrompt="1"/>
          </p:nvPr>
        </p:nvSpPr>
        <p:spPr>
          <a:xfrm>
            <a:off x="9627996" y="3964392"/>
            <a:ext cx="2234820" cy="1631739"/>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cxnSp>
        <p:nvCxnSpPr>
          <p:cNvPr id="35" name="Connecteur droit 34">
            <a:extLst>
              <a:ext uri="{FF2B5EF4-FFF2-40B4-BE49-F238E27FC236}">
                <a16:creationId xmlns:a16="http://schemas.microsoft.com/office/drawing/2014/main" id="{B7007418-E9D4-7144-B141-4C8D6DC45686}"/>
              </a:ext>
            </a:extLst>
          </p:cNvPr>
          <p:cNvCxnSpPr>
            <a:cxnSpLocks/>
          </p:cNvCxnSpPr>
          <p:nvPr userDrawn="1"/>
        </p:nvCxnSpPr>
        <p:spPr>
          <a:xfrm>
            <a:off x="8490813" y="2298192"/>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7">
            <a:extLst>
              <a:ext uri="{FF2B5EF4-FFF2-40B4-BE49-F238E27FC236}">
                <a16:creationId xmlns:a16="http://schemas.microsoft.com/office/drawing/2014/main" id="{0B70C3E2-9250-9645-9E6D-C355F5900301}"/>
              </a:ext>
            </a:extLst>
          </p:cNvPr>
          <p:cNvSpPr>
            <a:spLocks noGrp="1"/>
          </p:cNvSpPr>
          <p:nvPr>
            <p:ph type="body" sz="quarter" idx="43" hasCustomPrompt="1"/>
          </p:nvPr>
        </p:nvSpPr>
        <p:spPr>
          <a:xfrm>
            <a:off x="7261724" y="938787"/>
            <a:ext cx="2528457" cy="1801399"/>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7" name="Rectangle 36">
            <a:extLst>
              <a:ext uri="{FF2B5EF4-FFF2-40B4-BE49-F238E27FC236}">
                <a16:creationId xmlns:a16="http://schemas.microsoft.com/office/drawing/2014/main" id="{DBDCDECB-5CD6-E243-A702-37C09B6CA352}"/>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3934468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F9139E0-C96F-FD47-8F8F-8B81A325163E}"/>
              </a:ext>
            </a:extLst>
          </p:cNvPr>
          <p:cNvSpPr>
            <a:spLocks noGrp="1"/>
          </p:cNvSpPr>
          <p:nvPr>
            <p:ph type="ftr" sz="quarter" idx="10"/>
          </p:nvPr>
        </p:nvSpPr>
        <p:spPr/>
        <p:txBody>
          <a:bodyPr/>
          <a:lstStyle/>
          <a:p>
            <a:r>
              <a:rPr lang="fr-FR"/>
              <a:t>Animation Futur désiré</a:t>
            </a:r>
          </a:p>
        </p:txBody>
      </p:sp>
      <p:sp>
        <p:nvSpPr>
          <p:cNvPr id="4" name="Espace réservé du numéro de diapositive 3">
            <a:extLst>
              <a:ext uri="{FF2B5EF4-FFF2-40B4-BE49-F238E27FC236}">
                <a16:creationId xmlns:a16="http://schemas.microsoft.com/office/drawing/2014/main" id="{F4BD9895-8B2E-2F4B-BFC2-1D8E56122336}"/>
              </a:ext>
            </a:extLst>
          </p:cNvPr>
          <p:cNvSpPr>
            <a:spLocks noGrp="1"/>
          </p:cNvSpPr>
          <p:nvPr>
            <p:ph type="sldNum" sz="quarter" idx="11"/>
          </p:nvPr>
        </p:nvSpPr>
        <p:spPr/>
        <p:txBody>
          <a:bodyPr/>
          <a:lstStyle/>
          <a:p>
            <a:fld id="{4EB0D595-698A-B449-B816-26BBF40635ED}" type="slidenum">
              <a:rPr lang="fr-FR" smtClean="0"/>
              <a:pPr/>
              <a:t>‹#›</a:t>
            </a:fld>
            <a:endParaRPr lang="fr-FR"/>
          </a:p>
        </p:txBody>
      </p:sp>
      <p:sp>
        <p:nvSpPr>
          <p:cNvPr id="17" name="Titre 1">
            <a:extLst>
              <a:ext uri="{FF2B5EF4-FFF2-40B4-BE49-F238E27FC236}">
                <a16:creationId xmlns:a16="http://schemas.microsoft.com/office/drawing/2014/main" id="{556E5857-113A-6044-BA31-85951FC789D3}"/>
              </a:ext>
            </a:extLst>
          </p:cNvPr>
          <p:cNvSpPr>
            <a:spLocks noGrp="1"/>
          </p:cNvSpPr>
          <p:nvPr>
            <p:ph type="title" hasCustomPrompt="1"/>
          </p:nvPr>
        </p:nvSpPr>
        <p:spPr>
          <a:xfrm>
            <a:off x="1988027" y="2170047"/>
            <a:ext cx="8215950" cy="2336345"/>
          </a:xfrm>
          <a:prstGeom prst="rect">
            <a:avLst/>
          </a:prstGeom>
        </p:spPr>
        <p:txBody>
          <a:bodyPr anchor="t">
            <a:normAutofit/>
          </a:bodyPr>
          <a:lstStyle>
            <a:lvl1pPr algn="ctr">
              <a:defRPr sz="8000" cap="all" baseline="0">
                <a:solidFill>
                  <a:srgbClr val="CEAB5D"/>
                </a:solidFill>
                <a:latin typeface="Knewave" panose="02000806000000020004" pitchFamily="2" charset="77"/>
              </a:defRPr>
            </a:lvl1pPr>
          </a:lstStyle>
          <a:p>
            <a:r>
              <a:rPr lang="fr-FR"/>
              <a:t>Merci de votre attention </a:t>
            </a:r>
          </a:p>
        </p:txBody>
      </p:sp>
    </p:spTree>
    <p:extLst>
      <p:ext uri="{BB962C8B-B14F-4D97-AF65-F5344CB8AC3E}">
        <p14:creationId xmlns:p14="http://schemas.microsoft.com/office/powerpoint/2010/main" val="2918513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BABBBE-D6EA-FD43-B706-BDD39B06B8C8}"/>
              </a:ext>
            </a:extLst>
          </p:cNvPr>
          <p:cNvSpPr/>
          <p:nvPr userDrawn="1"/>
        </p:nvSpPr>
        <p:spPr>
          <a:xfrm>
            <a:off x="-40343" y="6196084"/>
            <a:ext cx="12330955" cy="769688"/>
          </a:xfrm>
          <a:prstGeom prst="rect">
            <a:avLst/>
          </a:prstGeom>
          <a:solidFill>
            <a:srgbClr val="CEAB5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grpSp>
        <p:nvGrpSpPr>
          <p:cNvPr id="12" name="Groupe 9">
            <a:extLst>
              <a:ext uri="{FF2B5EF4-FFF2-40B4-BE49-F238E27FC236}">
                <a16:creationId xmlns:a16="http://schemas.microsoft.com/office/drawing/2014/main" id="{C11740BC-9065-E947-88EE-F1C3741792BE}"/>
              </a:ext>
            </a:extLst>
          </p:cNvPr>
          <p:cNvGrpSpPr>
            <a:grpSpLocks/>
          </p:cNvGrpSpPr>
          <p:nvPr userDrawn="1"/>
        </p:nvGrpSpPr>
        <p:grpSpPr bwMode="auto">
          <a:xfrm>
            <a:off x="10113275" y="6377083"/>
            <a:ext cx="1733550" cy="360362"/>
            <a:chOff x="4208870" y="1148610"/>
            <a:chExt cx="1733690" cy="360000"/>
          </a:xfrm>
        </p:grpSpPr>
        <p:pic>
          <p:nvPicPr>
            <p:cNvPr id="13" name="Image 22">
              <a:extLst>
                <a:ext uri="{FF2B5EF4-FFF2-40B4-BE49-F238E27FC236}">
                  <a16:creationId xmlns:a16="http://schemas.microsoft.com/office/drawing/2014/main" id="{3EE3554C-51BA-914E-A6B8-11A88DE0B2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2560"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23">
              <a:extLst>
                <a:ext uri="{FF2B5EF4-FFF2-40B4-BE49-F238E27FC236}">
                  <a16:creationId xmlns:a16="http://schemas.microsoft.com/office/drawing/2014/main" id="{2DE18C9B-7663-E841-B7EC-A386D614F1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6767"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24">
              <a:extLst>
                <a:ext uri="{FF2B5EF4-FFF2-40B4-BE49-F238E27FC236}">
                  <a16:creationId xmlns:a16="http://schemas.microsoft.com/office/drawing/2014/main" id="{CD1A9EC5-4EBC-A748-90EA-B83392CFD3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8870"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a:extLst>
                <a:ext uri="{FF2B5EF4-FFF2-40B4-BE49-F238E27FC236}">
                  <a16:creationId xmlns:a16="http://schemas.microsoft.com/office/drawing/2014/main" id="{27B919BD-A387-4649-87C1-7E0129701C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24664"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279371" y="6368734"/>
            <a:ext cx="3774016" cy="434675"/>
          </a:xfrm>
          <a:prstGeom prst="rect">
            <a:avLst/>
          </a:prstGeom>
        </p:spPr>
        <p:txBody>
          <a:bodyPr anchor="ctr">
            <a:normAutofit/>
          </a:bodyPr>
          <a:lstStyle>
            <a:lvl1pPr marL="0" indent="0" algn="l">
              <a:buNone/>
              <a:defRPr sz="2000" b="1" spc="69" baseline="0">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www.siteinternet.fr</a:t>
            </a:r>
            <a:endParaRPr lang="fr-FR"/>
          </a:p>
        </p:txBody>
      </p:sp>
      <p:pic>
        <p:nvPicPr>
          <p:cNvPr id="7" name="Image 6">
            <a:extLst>
              <a:ext uri="{FF2B5EF4-FFF2-40B4-BE49-F238E27FC236}">
                <a16:creationId xmlns:a16="http://schemas.microsoft.com/office/drawing/2014/main" id="{BEC08115-C46A-9F48-8506-D0ECE4400BEC}"/>
              </a:ext>
            </a:extLst>
          </p:cNvPr>
          <p:cNvPicPr>
            <a:picLocks noChangeAspect="1"/>
          </p:cNvPicPr>
          <p:nvPr userDrawn="1"/>
        </p:nvPicPr>
        <p:blipFill>
          <a:blip r:embed="rId6"/>
          <a:stretch>
            <a:fillRect/>
          </a:stretch>
        </p:blipFill>
        <p:spPr>
          <a:xfrm>
            <a:off x="3663950" y="2298794"/>
            <a:ext cx="4864100" cy="1714500"/>
          </a:xfrm>
          <a:prstGeom prst="rect">
            <a:avLst/>
          </a:prstGeom>
        </p:spPr>
      </p:pic>
    </p:spTree>
    <p:extLst>
      <p:ext uri="{BB962C8B-B14F-4D97-AF65-F5344CB8AC3E}">
        <p14:creationId xmlns:p14="http://schemas.microsoft.com/office/powerpoint/2010/main" val="2617269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Grande image">
    <p:spTree>
      <p:nvGrpSpPr>
        <p:cNvPr id="1" name=""/>
        <p:cNvGrpSpPr/>
        <p:nvPr/>
      </p:nvGrpSpPr>
      <p:grpSpPr>
        <a:xfrm>
          <a:off x="0" y="0"/>
          <a:ext cx="0" cy="0"/>
          <a:chOff x="0" y="0"/>
          <a:chExt cx="0" cy="0"/>
        </a:xfrm>
      </p:grpSpPr>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56" y="6153685"/>
            <a:ext cx="5210395" cy="704315"/>
          </a:xfrm>
          <a:prstGeom prst="rect">
            <a:avLst/>
          </a:prstGeom>
        </p:spPr>
        <p:txBody>
          <a:bodyPr anchor="ctr">
            <a:normAutofit/>
          </a:bodyPr>
          <a:lstStyle>
            <a:lvl1pPr marL="0" indent="0" algn="l">
              <a:buNone/>
              <a:defRPr sz="1600" b="1">
                <a:latin typeface="Roboto Slab" pitchFamily="2" charset="0"/>
                <a:ea typeface="Roboto Slab" pitchFamily="2" charset="0"/>
                <a:cs typeface="Roboto" panose="02000000000000000000" pitchFamily="2" charset="0"/>
              </a:defRPr>
            </a:lvl1pPr>
            <a:lvl2pPr marL="685800" indent="-228600">
              <a:buClr>
                <a:srgbClr val="CEAB5D"/>
              </a:buClr>
              <a:buFont typeface="Wingdings" pitchFamily="2" charset="2"/>
              <a:buChar char="§"/>
              <a:defRPr sz="1800">
                <a:latin typeface="Roboto" panose="02000000000000000000" pitchFamily="2" charset="0"/>
                <a:ea typeface="Roboto" panose="02000000000000000000" pitchFamily="2" charset="0"/>
                <a:cs typeface="Roboto" panose="02000000000000000000" pitchFamily="2" charset="0"/>
              </a:defRPr>
            </a:lvl2pPr>
            <a:lvl3pPr marL="1143000" indent="-228600">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00" indent="-228600">
              <a:buClr>
                <a:srgbClr val="CEAB5D"/>
              </a:buClr>
              <a:buFont typeface="Wingdings" pitchFamily="2" charset="2"/>
              <a:buChar char="§"/>
              <a:defRPr sz="1400">
                <a:latin typeface="Roboto" panose="02000000000000000000" pitchFamily="2" charset="0"/>
                <a:ea typeface="Roboto" panose="02000000000000000000" pitchFamily="2" charset="0"/>
                <a:cs typeface="Roboto" panose="02000000000000000000" pitchFamily="2" charset="0"/>
              </a:defRPr>
            </a:lvl4pPr>
            <a:lvl5pPr marL="2057400" indent="-228600">
              <a:buClr>
                <a:srgbClr val="CEAB5D"/>
              </a:buClr>
              <a:buFont typeface="Wingdings" pitchFamily="2" charset="2"/>
              <a:buChar char="§"/>
              <a:defRPr sz="1400">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35887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Grande image">
    <p:spTree>
      <p:nvGrpSpPr>
        <p:cNvPr id="1" name=""/>
        <p:cNvGrpSpPr/>
        <p:nvPr/>
      </p:nvGrpSpPr>
      <p:grpSpPr>
        <a:xfrm>
          <a:off x="0" y="0"/>
          <a:ext cx="0" cy="0"/>
          <a:chOff x="0" y="0"/>
          <a:chExt cx="0" cy="0"/>
        </a:xfrm>
      </p:grpSpPr>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58" y="6153687"/>
            <a:ext cx="5210395" cy="704315"/>
          </a:xfrm>
          <a:prstGeom prst="rect">
            <a:avLst/>
          </a:prstGeom>
        </p:spPr>
        <p:txBody>
          <a:bodyPr anchor="ctr">
            <a:normAutofit/>
          </a:bodyPr>
          <a:lstStyle>
            <a:lvl1pPr marL="0" indent="0" algn="l">
              <a:buNone/>
              <a:defRPr sz="623" b="1">
                <a:latin typeface="Roboto Slab" pitchFamily="2" charset="0"/>
                <a:ea typeface="Roboto Slab" pitchFamily="2" charset="0"/>
                <a:cs typeface="Roboto" panose="02000000000000000000" pitchFamily="2" charset="0"/>
              </a:defRPr>
            </a:lvl1pPr>
            <a:lvl2pPr marL="267064" indent="-89021">
              <a:buClr>
                <a:srgbClr val="CEAB5D"/>
              </a:buClr>
              <a:buFont typeface="Wingdings" pitchFamily="2" charset="2"/>
              <a:buChar char="§"/>
              <a:defRPr sz="701">
                <a:latin typeface="Roboto" panose="02000000000000000000" pitchFamily="2" charset="0"/>
                <a:ea typeface="Roboto" panose="02000000000000000000" pitchFamily="2" charset="0"/>
                <a:cs typeface="Roboto" panose="02000000000000000000" pitchFamily="2" charset="0"/>
              </a:defRPr>
            </a:lvl2pPr>
            <a:lvl3pPr marL="445106" indent="-89021">
              <a:buClr>
                <a:srgbClr val="CEAB5D"/>
              </a:buClr>
              <a:buFont typeface="Wingdings" pitchFamily="2" charset="2"/>
              <a:buChar char="§"/>
              <a:defRPr sz="623">
                <a:latin typeface="Roboto" panose="02000000000000000000" pitchFamily="2" charset="0"/>
                <a:ea typeface="Roboto" panose="02000000000000000000" pitchFamily="2" charset="0"/>
                <a:cs typeface="Roboto" panose="02000000000000000000" pitchFamily="2" charset="0"/>
              </a:defRPr>
            </a:lvl3pPr>
            <a:lvl4pPr marL="623148"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4pPr>
            <a:lvl5pPr marL="801190"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427211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Grande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0AB981-8BF0-4F41-9C93-A8E7B4212593}"/>
              </a:ext>
            </a:extLst>
          </p:cNvPr>
          <p:cNvSpPr/>
          <p:nvPr userDrawn="1"/>
        </p:nvSpPr>
        <p:spPr>
          <a:xfrm>
            <a:off x="-36576" y="6318277"/>
            <a:ext cx="12304542" cy="7043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318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7FC81FC-6D77-4E42-87D1-C1B51BE74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491" y="-112541"/>
            <a:ext cx="12622754" cy="7272997"/>
          </a:xfrm>
          <a:prstGeom prst="rect">
            <a:avLst/>
          </a:prstGeom>
        </p:spPr>
      </p:pic>
      <p:sp>
        <p:nvSpPr>
          <p:cNvPr id="11" name="Rectangle 10">
            <a:extLst>
              <a:ext uri="{FF2B5EF4-FFF2-40B4-BE49-F238E27FC236}">
                <a16:creationId xmlns:a16="http://schemas.microsoft.com/office/drawing/2014/main" id="{B28BDAF7-A6CE-AB40-9246-F96F865B25A8}"/>
              </a:ext>
            </a:extLst>
          </p:cNvPr>
          <p:cNvSpPr/>
          <p:nvPr userDrawn="1"/>
        </p:nvSpPr>
        <p:spPr>
          <a:xfrm>
            <a:off x="-836837" y="-402334"/>
            <a:ext cx="13595765" cy="7416487"/>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10" name="Image 9">
            <a:extLst>
              <a:ext uri="{FF2B5EF4-FFF2-40B4-BE49-F238E27FC236}">
                <a16:creationId xmlns:a16="http://schemas.microsoft.com/office/drawing/2014/main" id="{D510DD61-84FC-3445-841C-AC16721D98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6954" y="1035460"/>
            <a:ext cx="2508251" cy="884109"/>
          </a:xfrm>
          <a:prstGeom prst="rect">
            <a:avLst/>
          </a:prstGeom>
        </p:spPr>
      </p:pic>
      <p:cxnSp>
        <p:nvCxnSpPr>
          <p:cNvPr id="12" name="Connecteur droit 11">
            <a:extLst>
              <a:ext uri="{FF2B5EF4-FFF2-40B4-BE49-F238E27FC236}">
                <a16:creationId xmlns:a16="http://schemas.microsoft.com/office/drawing/2014/main" id="{23E88419-E6E6-2B4A-9EA9-E3CC324A3C6C}"/>
              </a:ext>
            </a:extLst>
          </p:cNvPr>
          <p:cNvCxnSpPr/>
          <p:nvPr userDrawn="1"/>
        </p:nvCxnSpPr>
        <p:spPr>
          <a:xfrm>
            <a:off x="4814047" y="2447363"/>
            <a:ext cx="24608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62818CB-A0ED-1442-90C7-7F2E87A90110}"/>
              </a:ext>
            </a:extLst>
          </p:cNvPr>
          <p:cNvCxnSpPr/>
          <p:nvPr userDrawn="1"/>
        </p:nvCxnSpPr>
        <p:spPr>
          <a:xfrm>
            <a:off x="4818534" y="4724389"/>
            <a:ext cx="2460812"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ous-titre 2">
            <a:extLst>
              <a:ext uri="{FF2B5EF4-FFF2-40B4-BE49-F238E27FC236}">
                <a16:creationId xmlns:a16="http://schemas.microsoft.com/office/drawing/2014/main" id="{A091A69A-B5A1-9049-9917-AD8312E249EF}"/>
              </a:ext>
            </a:extLst>
          </p:cNvPr>
          <p:cNvSpPr>
            <a:spLocks noGrp="1"/>
          </p:cNvSpPr>
          <p:nvPr>
            <p:ph type="subTitle" idx="1" hasCustomPrompt="1"/>
          </p:nvPr>
        </p:nvSpPr>
        <p:spPr>
          <a:xfrm>
            <a:off x="1524000" y="4961964"/>
            <a:ext cx="9144000" cy="1398491"/>
          </a:xfrm>
          <a:prstGeom prst="rect">
            <a:avLst/>
          </a:prstGeom>
        </p:spPr>
        <p:txBody>
          <a:bodyPr/>
          <a:lstStyle>
            <a:lvl1pPr marL="0" indent="0" algn="ctr">
              <a:buNone/>
              <a:defRPr lang="fr-FR" sz="2800" b="1" smtClean="0">
                <a:solidFill>
                  <a:schemeClr val="bg1"/>
                </a:solidFill>
                <a:effectLst/>
              </a:defRPr>
            </a:lvl1pPr>
            <a:lvl2pPr marL="0" indent="0" algn="ctr">
              <a:buNone/>
              <a:defRPr sz="2000">
                <a:solidFill>
                  <a:schemeClr val="bg1"/>
                </a:solidFill>
              </a:defRPr>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b="1">
                <a:effectLst/>
                <a:latin typeface="Roboto Slab" pitchFamily="2" charset="0"/>
              </a:rPr>
              <a:t>Sous-titre</a:t>
            </a:r>
            <a:endParaRPr lang="fr-FR">
              <a:effectLst/>
              <a:latin typeface="Roboto Slab" pitchFamily="2" charset="0"/>
            </a:endParaRPr>
          </a:p>
          <a:p>
            <a:pPr lvl="1"/>
            <a:r>
              <a:rPr lang="fr-FR">
                <a:effectLst/>
                <a:latin typeface="Roboto Slab Light" pitchFamily="2" charset="0"/>
              </a:rPr>
              <a:t>texte ou date ici</a:t>
            </a:r>
          </a:p>
        </p:txBody>
      </p:sp>
      <p:sp>
        <p:nvSpPr>
          <p:cNvPr id="14" name="Titre 1">
            <a:extLst>
              <a:ext uri="{FF2B5EF4-FFF2-40B4-BE49-F238E27FC236}">
                <a16:creationId xmlns:a16="http://schemas.microsoft.com/office/drawing/2014/main" id="{1A234ACF-A564-BB44-9FD3-8879229D4ACF}"/>
              </a:ext>
            </a:extLst>
          </p:cNvPr>
          <p:cNvSpPr>
            <a:spLocks noGrp="1"/>
          </p:cNvSpPr>
          <p:nvPr>
            <p:ph type="ctrTitle" hasCustomPrompt="1"/>
          </p:nvPr>
        </p:nvSpPr>
        <p:spPr>
          <a:xfrm>
            <a:off x="1524000" y="2450591"/>
            <a:ext cx="9144000" cy="2162025"/>
          </a:xfrm>
          <a:prstGeom prst="rect">
            <a:avLst/>
          </a:prstGeom>
        </p:spPr>
        <p:txBody>
          <a:bodyPr anchor="ctr">
            <a:normAutofit/>
          </a:bodyPr>
          <a:lstStyle>
            <a:lvl1pPr algn="ctr">
              <a:defRPr sz="6601" cap="all" baseline="0">
                <a:solidFill>
                  <a:schemeClr val="bg1"/>
                </a:solidFill>
                <a:latin typeface="Knewave" panose="02000806000000020004" pitchFamily="2" charset="77"/>
              </a:defRPr>
            </a:lvl1pPr>
          </a:lstStyle>
          <a:p>
            <a:r>
              <a:rPr lang="fr-FR"/>
              <a:t>Titre de la présentation</a:t>
            </a:r>
          </a:p>
        </p:txBody>
      </p:sp>
    </p:spTree>
    <p:extLst>
      <p:ext uri="{BB962C8B-B14F-4D97-AF65-F5344CB8AC3E}">
        <p14:creationId xmlns:p14="http://schemas.microsoft.com/office/powerpoint/2010/main" val="4012430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530087" y="410815"/>
            <a:ext cx="10936633" cy="742122"/>
          </a:xfrm>
          <a:prstGeom prst="rect">
            <a:avLst/>
          </a:prstGeom>
        </p:spPr>
        <p:txBody>
          <a:bodyPr anchor="t">
            <a:normAutofit/>
          </a:bodyPr>
          <a:lstStyle>
            <a:lvl1pPr>
              <a:defRPr sz="4400" b="1" cap="all" baseline="0">
                <a:solidFill>
                  <a:srgbClr val="CEAB5D"/>
                </a:solidFill>
                <a:latin typeface="Roboto Slab" pitchFamily="2" charset="0"/>
                <a:ea typeface="Roboto Slab" pitchFamily="2" charset="0"/>
              </a:defRPr>
            </a:lvl1pPr>
          </a:lstStyle>
          <a:p>
            <a:r>
              <a:rPr lang="fr-FR"/>
              <a:t>Gamme de couleurs</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1232455"/>
            <a:ext cx="11012556" cy="384313"/>
          </a:xfrm>
          <a:prstGeom prst="rect">
            <a:avLst/>
          </a:prstGeom>
        </p:spPr>
        <p:txBody>
          <a:bodyPr>
            <a:normAutofit/>
          </a:bodyPr>
          <a:lstStyle>
            <a:lvl1pPr marL="0" indent="0">
              <a:buNone/>
              <a:defRPr sz="180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Guide des couleurs à votre disposition pour composer vos présentation</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510210" y="1634288"/>
            <a:ext cx="1101918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4500A44-76B9-784F-AEF4-1344B62C3A4D}"/>
              </a:ext>
            </a:extLst>
          </p:cNvPr>
          <p:cNvSpPr/>
          <p:nvPr userDrawn="1"/>
        </p:nvSpPr>
        <p:spPr>
          <a:xfrm>
            <a:off x="506437" y="1913207"/>
            <a:ext cx="2588455" cy="1214510"/>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206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171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93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ceab5d </a:t>
            </a:r>
            <a:endParaRPr lang="fr-FR" sz="1801"/>
          </a:p>
        </p:txBody>
      </p:sp>
      <p:sp>
        <p:nvSpPr>
          <p:cNvPr id="11" name="Rectangle 10">
            <a:extLst>
              <a:ext uri="{FF2B5EF4-FFF2-40B4-BE49-F238E27FC236}">
                <a16:creationId xmlns:a16="http://schemas.microsoft.com/office/drawing/2014/main" id="{8FAB3991-39CA-FC4A-BA87-A6509B124C08}"/>
              </a:ext>
            </a:extLst>
          </p:cNvPr>
          <p:cNvSpPr/>
          <p:nvPr userDrawn="1"/>
        </p:nvSpPr>
        <p:spPr>
          <a:xfrm>
            <a:off x="3317632" y="1910863"/>
            <a:ext cx="2588455" cy="1214510"/>
          </a:xfrm>
          <a:prstGeom prst="rect">
            <a:avLst/>
          </a:prstGeom>
          <a:solidFill>
            <a:srgbClr val="ECC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236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199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71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ecc747 </a:t>
            </a:r>
            <a:endParaRPr lang="fr-FR" sz="1801"/>
          </a:p>
        </p:txBody>
      </p:sp>
      <p:sp>
        <p:nvSpPr>
          <p:cNvPr id="14" name="Rectangle 13">
            <a:extLst>
              <a:ext uri="{FF2B5EF4-FFF2-40B4-BE49-F238E27FC236}">
                <a16:creationId xmlns:a16="http://schemas.microsoft.com/office/drawing/2014/main" id="{4E4FDC90-B0BD-8B4A-A261-C83BCFB3F7B8}"/>
              </a:ext>
            </a:extLst>
          </p:cNvPr>
          <p:cNvSpPr/>
          <p:nvPr userDrawn="1"/>
        </p:nvSpPr>
        <p:spPr>
          <a:xfrm>
            <a:off x="6114757" y="1922587"/>
            <a:ext cx="2588455" cy="1214510"/>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223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215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205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dfd7cd </a:t>
            </a:r>
            <a:endParaRPr lang="fr-FR" sz="1801"/>
          </a:p>
        </p:txBody>
      </p:sp>
      <p:sp>
        <p:nvSpPr>
          <p:cNvPr id="17" name="Rectangle 16">
            <a:extLst>
              <a:ext uri="{FF2B5EF4-FFF2-40B4-BE49-F238E27FC236}">
                <a16:creationId xmlns:a16="http://schemas.microsoft.com/office/drawing/2014/main" id="{58C30FC1-8DB0-154B-8841-2A5DD01DC656}"/>
              </a:ext>
            </a:extLst>
          </p:cNvPr>
          <p:cNvSpPr/>
          <p:nvPr userDrawn="1"/>
        </p:nvSpPr>
        <p:spPr>
          <a:xfrm>
            <a:off x="8883749" y="1934310"/>
            <a:ext cx="2588455" cy="1214510"/>
          </a:xfrm>
          <a:prstGeom prst="rect">
            <a:avLst/>
          </a:prstGeom>
          <a:solidFill>
            <a:srgbClr val="92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146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84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42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92542a </a:t>
            </a:r>
            <a:endParaRPr lang="fr-FR" sz="1801"/>
          </a:p>
        </p:txBody>
      </p:sp>
      <p:sp>
        <p:nvSpPr>
          <p:cNvPr id="26" name="Rectangle 25">
            <a:extLst>
              <a:ext uri="{FF2B5EF4-FFF2-40B4-BE49-F238E27FC236}">
                <a16:creationId xmlns:a16="http://schemas.microsoft.com/office/drawing/2014/main" id="{8F43528C-4F57-2A43-9855-4493628B60F0}"/>
              </a:ext>
            </a:extLst>
          </p:cNvPr>
          <p:cNvSpPr/>
          <p:nvPr userDrawn="1"/>
        </p:nvSpPr>
        <p:spPr>
          <a:xfrm>
            <a:off x="518158" y="3275429"/>
            <a:ext cx="2588455" cy="1214510"/>
          </a:xfrm>
          <a:prstGeom prst="rect">
            <a:avLst/>
          </a:prstGeom>
          <a:solidFill>
            <a:srgbClr val="909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144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155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37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909b25 </a:t>
            </a:r>
            <a:endParaRPr lang="fr-FR" sz="1801"/>
          </a:p>
        </p:txBody>
      </p:sp>
      <p:sp>
        <p:nvSpPr>
          <p:cNvPr id="27" name="Rectangle 26">
            <a:extLst>
              <a:ext uri="{FF2B5EF4-FFF2-40B4-BE49-F238E27FC236}">
                <a16:creationId xmlns:a16="http://schemas.microsoft.com/office/drawing/2014/main" id="{4B79D0EA-8F70-994F-BB46-8495241BA42E}"/>
              </a:ext>
            </a:extLst>
          </p:cNvPr>
          <p:cNvSpPr/>
          <p:nvPr userDrawn="1"/>
        </p:nvSpPr>
        <p:spPr>
          <a:xfrm>
            <a:off x="3329353" y="3273085"/>
            <a:ext cx="2588455" cy="1214510"/>
          </a:xfrm>
          <a:prstGeom prst="rect">
            <a:avLst/>
          </a:prstGeom>
          <a:solidFill>
            <a:srgbClr val="C8C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200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205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208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c8cdd0 </a:t>
            </a:r>
            <a:endParaRPr lang="fr-FR" sz="1801"/>
          </a:p>
        </p:txBody>
      </p:sp>
      <p:sp>
        <p:nvSpPr>
          <p:cNvPr id="28" name="Rectangle 27">
            <a:extLst>
              <a:ext uri="{FF2B5EF4-FFF2-40B4-BE49-F238E27FC236}">
                <a16:creationId xmlns:a16="http://schemas.microsoft.com/office/drawing/2014/main" id="{7C892DD5-9F27-E64A-B4D9-301D0810792C}"/>
              </a:ext>
            </a:extLst>
          </p:cNvPr>
          <p:cNvSpPr/>
          <p:nvPr userDrawn="1"/>
        </p:nvSpPr>
        <p:spPr>
          <a:xfrm>
            <a:off x="6126478" y="3284809"/>
            <a:ext cx="2588455" cy="1214510"/>
          </a:xfrm>
          <a:prstGeom prst="rect">
            <a:avLst/>
          </a:prstGeom>
          <a:solidFill>
            <a:srgbClr val="472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71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38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18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472612 </a:t>
            </a:r>
            <a:endParaRPr lang="fr-FR" sz="1801"/>
          </a:p>
        </p:txBody>
      </p:sp>
      <p:sp>
        <p:nvSpPr>
          <p:cNvPr id="29" name="Rectangle 28">
            <a:extLst>
              <a:ext uri="{FF2B5EF4-FFF2-40B4-BE49-F238E27FC236}">
                <a16:creationId xmlns:a16="http://schemas.microsoft.com/office/drawing/2014/main" id="{F4C6E9AB-8B01-3845-9DAA-9DCE0A85D9DB}"/>
              </a:ext>
            </a:extLst>
          </p:cNvPr>
          <p:cNvSpPr/>
          <p:nvPr userDrawn="1"/>
        </p:nvSpPr>
        <p:spPr>
          <a:xfrm>
            <a:off x="8895470" y="3296532"/>
            <a:ext cx="2588455" cy="1214510"/>
          </a:xfrm>
          <a:prstGeom prst="rect">
            <a:avLst/>
          </a:prstGeom>
          <a:solidFill>
            <a:srgbClr val="455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69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82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31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45521f </a:t>
            </a:r>
            <a:endParaRPr lang="fr-FR" sz="1801"/>
          </a:p>
        </p:txBody>
      </p:sp>
      <p:sp>
        <p:nvSpPr>
          <p:cNvPr id="30" name="Rectangle 29">
            <a:extLst>
              <a:ext uri="{FF2B5EF4-FFF2-40B4-BE49-F238E27FC236}">
                <a16:creationId xmlns:a16="http://schemas.microsoft.com/office/drawing/2014/main" id="{DB95C69A-7A6C-4F4D-8FA7-749881C16897}"/>
              </a:ext>
            </a:extLst>
          </p:cNvPr>
          <p:cNvSpPr/>
          <p:nvPr userDrawn="1"/>
        </p:nvSpPr>
        <p:spPr>
          <a:xfrm>
            <a:off x="515813" y="4651718"/>
            <a:ext cx="2588455" cy="1214510"/>
          </a:xfrm>
          <a:prstGeom prst="rect">
            <a:avLst/>
          </a:prstGeom>
          <a:solidFill>
            <a:srgbClr val="7CA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124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167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185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7ca7b9 </a:t>
            </a:r>
            <a:endParaRPr lang="fr-FR" sz="1801"/>
          </a:p>
        </p:txBody>
      </p:sp>
      <p:sp>
        <p:nvSpPr>
          <p:cNvPr id="31" name="Rectangle 30">
            <a:extLst>
              <a:ext uri="{FF2B5EF4-FFF2-40B4-BE49-F238E27FC236}">
                <a16:creationId xmlns:a16="http://schemas.microsoft.com/office/drawing/2014/main" id="{32A1E4A1-B236-B244-85CC-005CCE200E11}"/>
              </a:ext>
            </a:extLst>
          </p:cNvPr>
          <p:cNvSpPr/>
          <p:nvPr userDrawn="1"/>
        </p:nvSpPr>
        <p:spPr>
          <a:xfrm>
            <a:off x="3327008" y="4649374"/>
            <a:ext cx="2588455" cy="1214510"/>
          </a:xfrm>
          <a:prstGeom prst="rect">
            <a:avLst/>
          </a:prstGeom>
          <a:solidFill>
            <a:srgbClr val="78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120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21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30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78151e </a:t>
            </a:r>
            <a:endParaRPr lang="fr-FR" sz="1801"/>
          </a:p>
        </p:txBody>
      </p:sp>
      <p:sp>
        <p:nvSpPr>
          <p:cNvPr id="32" name="Rectangle 31">
            <a:extLst>
              <a:ext uri="{FF2B5EF4-FFF2-40B4-BE49-F238E27FC236}">
                <a16:creationId xmlns:a16="http://schemas.microsoft.com/office/drawing/2014/main" id="{B8ACD42E-3DB8-9343-9642-E3A591D52C11}"/>
              </a:ext>
            </a:extLst>
          </p:cNvPr>
          <p:cNvSpPr/>
          <p:nvPr userDrawn="1"/>
        </p:nvSpPr>
        <p:spPr>
          <a:xfrm>
            <a:off x="6124133" y="4661098"/>
            <a:ext cx="2588455" cy="12145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a:t>
            </a:r>
            <a:r>
              <a:rPr lang="fr-FR" sz="1801" b="1" kern="1200">
                <a:solidFill>
                  <a:schemeClr val="lt1"/>
                </a:solidFill>
                <a:effectLst/>
                <a:latin typeface="+mn-lt"/>
                <a:ea typeface="+mn-ea"/>
                <a:cs typeface="+mn-cs"/>
              </a:rPr>
              <a:t>0 </a:t>
            </a:r>
            <a:r>
              <a:rPr lang="fr-FR" sz="1801" kern="1200">
                <a:solidFill>
                  <a:schemeClr val="lt1"/>
                </a:solidFill>
                <a:effectLst/>
                <a:latin typeface="+mn-lt"/>
                <a:ea typeface="+mn-ea"/>
                <a:cs typeface="+mn-cs"/>
              </a:rPr>
              <a:t>V</a:t>
            </a:r>
            <a:r>
              <a:rPr lang="fr-FR" sz="1801" b="1" kern="1200">
                <a:solidFill>
                  <a:schemeClr val="lt1"/>
                </a:solidFill>
                <a:effectLst/>
                <a:latin typeface="+mn-lt"/>
                <a:ea typeface="+mn-ea"/>
                <a:cs typeface="+mn-cs"/>
              </a:rPr>
              <a:t>0 </a:t>
            </a:r>
            <a:r>
              <a:rPr lang="fr-FR" sz="1801" kern="1200">
                <a:solidFill>
                  <a:schemeClr val="lt1"/>
                </a:solidFill>
                <a:effectLst/>
                <a:latin typeface="+mn-lt"/>
                <a:ea typeface="+mn-ea"/>
                <a:cs typeface="+mn-cs"/>
              </a:rPr>
              <a:t>B</a:t>
            </a:r>
            <a:r>
              <a:rPr lang="fr-FR" sz="1801" b="1" kern="1200">
                <a:solidFill>
                  <a:schemeClr val="lt1"/>
                </a:solidFill>
                <a:effectLst/>
                <a:latin typeface="+mn-lt"/>
                <a:ea typeface="+mn-ea"/>
                <a:cs typeface="+mn-cs"/>
              </a:rPr>
              <a:t>0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000000 </a:t>
            </a:r>
            <a:endParaRPr lang="fr-FR" sz="1801"/>
          </a:p>
        </p:txBody>
      </p:sp>
      <p:sp>
        <p:nvSpPr>
          <p:cNvPr id="33" name="Rectangle 32">
            <a:extLst>
              <a:ext uri="{FF2B5EF4-FFF2-40B4-BE49-F238E27FC236}">
                <a16:creationId xmlns:a16="http://schemas.microsoft.com/office/drawing/2014/main" id="{4D61DF70-F407-CD4B-BB51-79618E477D1E}"/>
              </a:ext>
            </a:extLst>
          </p:cNvPr>
          <p:cNvSpPr/>
          <p:nvPr userDrawn="1"/>
        </p:nvSpPr>
        <p:spPr>
          <a:xfrm>
            <a:off x="8893125" y="4672821"/>
            <a:ext cx="2588455" cy="1214510"/>
          </a:xfrm>
          <a:prstGeom prst="rect">
            <a:avLst/>
          </a:prstGeom>
          <a:solidFill>
            <a:srgbClr val="8B9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kern="1200">
                <a:solidFill>
                  <a:schemeClr val="lt1"/>
                </a:solidFill>
                <a:effectLst/>
                <a:latin typeface="+mn-lt"/>
                <a:ea typeface="+mn-ea"/>
                <a:cs typeface="+mn-cs"/>
              </a:rPr>
              <a:t>R </a:t>
            </a:r>
            <a:r>
              <a:rPr lang="fr-FR" sz="1801" b="1" kern="1200">
                <a:solidFill>
                  <a:schemeClr val="lt1"/>
                </a:solidFill>
                <a:effectLst/>
                <a:latin typeface="+mn-lt"/>
                <a:ea typeface="+mn-ea"/>
                <a:cs typeface="+mn-cs"/>
              </a:rPr>
              <a:t>139 </a:t>
            </a:r>
            <a:r>
              <a:rPr lang="fr-FR" sz="1801" kern="1200">
                <a:solidFill>
                  <a:schemeClr val="lt1"/>
                </a:solidFill>
                <a:effectLst/>
                <a:latin typeface="+mn-lt"/>
                <a:ea typeface="+mn-ea"/>
                <a:cs typeface="+mn-cs"/>
              </a:rPr>
              <a:t>V </a:t>
            </a:r>
            <a:r>
              <a:rPr lang="fr-FR" sz="1801" b="1" kern="1200">
                <a:solidFill>
                  <a:schemeClr val="lt1"/>
                </a:solidFill>
                <a:effectLst/>
                <a:latin typeface="+mn-lt"/>
                <a:ea typeface="+mn-ea"/>
                <a:cs typeface="+mn-cs"/>
              </a:rPr>
              <a:t>151 </a:t>
            </a:r>
            <a:r>
              <a:rPr lang="fr-FR" sz="1801" kern="1200">
                <a:solidFill>
                  <a:schemeClr val="lt1"/>
                </a:solidFill>
                <a:effectLst/>
                <a:latin typeface="+mn-lt"/>
                <a:ea typeface="+mn-ea"/>
                <a:cs typeface="+mn-cs"/>
              </a:rPr>
              <a:t>B </a:t>
            </a:r>
            <a:r>
              <a:rPr lang="fr-FR" sz="1801" b="1" kern="1200">
                <a:solidFill>
                  <a:schemeClr val="lt1"/>
                </a:solidFill>
                <a:effectLst/>
                <a:latin typeface="+mn-lt"/>
                <a:ea typeface="+mn-ea"/>
                <a:cs typeface="+mn-cs"/>
              </a:rPr>
              <a:t>175 </a:t>
            </a:r>
            <a:endParaRPr lang="fr-FR" sz="1801"/>
          </a:p>
          <a:p>
            <a:pPr algn="ctr"/>
            <a:r>
              <a:rPr lang="fr-FR" sz="1801" kern="1200">
                <a:solidFill>
                  <a:schemeClr val="lt1"/>
                </a:solidFill>
                <a:effectLst/>
                <a:latin typeface="+mn-lt"/>
                <a:ea typeface="+mn-ea"/>
                <a:cs typeface="+mn-cs"/>
              </a:rPr>
              <a:t># </a:t>
            </a:r>
            <a:r>
              <a:rPr lang="fr-FR" sz="1801" b="1" kern="1200">
                <a:solidFill>
                  <a:schemeClr val="lt1"/>
                </a:solidFill>
                <a:effectLst/>
                <a:latin typeface="+mn-lt"/>
                <a:ea typeface="+mn-ea"/>
                <a:cs typeface="+mn-cs"/>
              </a:rPr>
              <a:t>8b97af </a:t>
            </a:r>
            <a:endParaRPr lang="fr-FR" sz="1801"/>
          </a:p>
        </p:txBody>
      </p:sp>
    </p:spTree>
    <p:extLst>
      <p:ext uri="{BB962C8B-B14F-4D97-AF65-F5344CB8AC3E}">
        <p14:creationId xmlns:p14="http://schemas.microsoft.com/office/powerpoint/2010/main" val="3464536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530087" y="410815"/>
            <a:ext cx="10936633" cy="742122"/>
          </a:xfrm>
          <a:prstGeom prst="rect">
            <a:avLst/>
          </a:prstGeom>
        </p:spPr>
        <p:txBody>
          <a:bodyPr anchor="t">
            <a:normAutofit/>
          </a:bodyPr>
          <a:lstStyle>
            <a:lvl1pPr>
              <a:defRPr sz="4400" b="1" cap="all" baseline="0">
                <a:solidFill>
                  <a:srgbClr val="CEAB5D"/>
                </a:solidFill>
                <a:latin typeface="Roboto Slab" pitchFamily="2" charset="0"/>
                <a:ea typeface="Roboto Slab" pitchFamily="2" charset="0"/>
              </a:defRPr>
            </a:lvl1pPr>
          </a:lstStyle>
          <a:p>
            <a:r>
              <a:rPr lang="fr-FR"/>
              <a:t>Photos et éléments graphiques</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1232455"/>
            <a:ext cx="11012556" cy="384313"/>
          </a:xfrm>
          <a:prstGeom prst="rect">
            <a:avLst/>
          </a:prstGeom>
        </p:spPr>
        <p:txBody>
          <a:bodyPr>
            <a:noAutofit/>
          </a:bodyPr>
          <a:lstStyle>
            <a:lvl1pPr marL="0" indent="0">
              <a:buNone/>
              <a:defRPr sz="1401"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Retrouvez tous les éléments graphiques MFR sur votre compte </a:t>
            </a:r>
            <a:r>
              <a:rPr lang="fr-FR" err="1"/>
              <a:t>Frontify</a:t>
            </a:r>
            <a:r>
              <a:rPr lang="fr-FR"/>
              <a:t> : </a:t>
            </a:r>
            <a:r>
              <a:rPr lang="fr-FR">
                <a:hlinkClick r:id="rId2"/>
              </a:rPr>
              <a:t>https://company-195218.frontify.com/</a:t>
            </a:r>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510210" y="1634288"/>
            <a:ext cx="1101918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A3B2573-6F15-4649-9C44-07E018767CDB}"/>
              </a:ext>
            </a:extLst>
          </p:cNvPr>
          <p:cNvSpPr/>
          <p:nvPr userDrawn="1"/>
        </p:nvSpPr>
        <p:spPr>
          <a:xfrm>
            <a:off x="-99390" y="6026227"/>
            <a:ext cx="12403932" cy="914904"/>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4" name="Image 3">
            <a:hlinkClick r:id="rId2"/>
            <a:extLst>
              <a:ext uri="{FF2B5EF4-FFF2-40B4-BE49-F238E27FC236}">
                <a16:creationId xmlns:a16="http://schemas.microsoft.com/office/drawing/2014/main" id="{2D4A9C63-691E-7944-8AEF-A86AFD21BC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8456" y="1976298"/>
            <a:ext cx="6998252" cy="4258805"/>
          </a:xfrm>
          <a:prstGeom prst="rect">
            <a:avLst/>
          </a:prstGeom>
          <a:effectLst>
            <a:outerShdw blurRad="50800" dist="63500" dir="4680000" algn="tr" rotWithShape="0">
              <a:prstClr val="black">
                <a:alpha val="40000"/>
              </a:prstClr>
            </a:outerShdw>
            <a:reflection blurRad="6350" stA="50000" endA="275" endPos="10000" dist="76200" dir="5400000" sy="-100000" algn="bl" rotWithShape="0"/>
          </a:effectLst>
        </p:spPr>
      </p:pic>
    </p:spTree>
    <p:extLst>
      <p:ext uri="{BB962C8B-B14F-4D97-AF65-F5344CB8AC3E}">
        <p14:creationId xmlns:p14="http://schemas.microsoft.com/office/powerpoint/2010/main" val="817856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e de titre 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412EE5-8F13-7849-BE18-9D6CAC05AF20}"/>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colorTemperature colorTemp="5787"/>
                    </a14:imgEffect>
                  </a14:imgLayer>
                </a14:imgProps>
              </a:ext>
              <a:ext uri="{28A0092B-C50C-407E-A947-70E740481C1C}">
                <a14:useLocalDpi xmlns:a14="http://schemas.microsoft.com/office/drawing/2010/main"/>
              </a:ext>
            </a:extLst>
          </a:blip>
          <a:srcRect/>
          <a:stretch/>
        </p:blipFill>
        <p:spPr>
          <a:xfrm>
            <a:off x="-109728" y="-48006"/>
            <a:ext cx="12374880" cy="6960870"/>
          </a:xfrm>
          <a:prstGeom prst="rect">
            <a:avLst/>
          </a:prstGeom>
        </p:spPr>
      </p:pic>
      <p:sp>
        <p:nvSpPr>
          <p:cNvPr id="14" name="Rectangle 13">
            <a:extLst>
              <a:ext uri="{FF2B5EF4-FFF2-40B4-BE49-F238E27FC236}">
                <a16:creationId xmlns:a16="http://schemas.microsoft.com/office/drawing/2014/main" id="{E91CD078-EBA4-BD4C-A1E6-30FE37BDC48A}"/>
              </a:ext>
            </a:extLst>
          </p:cNvPr>
          <p:cNvSpPr/>
          <p:nvPr userDrawn="1"/>
        </p:nvSpPr>
        <p:spPr>
          <a:xfrm>
            <a:off x="0" y="0"/>
            <a:ext cx="12366812" cy="7140388"/>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2" name="Titre 1">
            <a:extLst>
              <a:ext uri="{FF2B5EF4-FFF2-40B4-BE49-F238E27FC236}">
                <a16:creationId xmlns:a16="http://schemas.microsoft.com/office/drawing/2014/main" id="{661578BE-0E42-3A4E-B5A8-D37752E698A4}"/>
              </a:ext>
            </a:extLst>
          </p:cNvPr>
          <p:cNvSpPr>
            <a:spLocks noGrp="1"/>
          </p:cNvSpPr>
          <p:nvPr>
            <p:ph type="ctrTitle" hasCustomPrompt="1"/>
          </p:nvPr>
        </p:nvSpPr>
        <p:spPr>
          <a:xfrm>
            <a:off x="1524000" y="2450591"/>
            <a:ext cx="9144000" cy="2162025"/>
          </a:xfrm>
          <a:prstGeom prst="rect">
            <a:avLst/>
          </a:prstGeom>
        </p:spPr>
        <p:txBody>
          <a:bodyPr anchor="ctr">
            <a:normAutofit/>
          </a:bodyPr>
          <a:lstStyle>
            <a:lvl1pPr algn="ctr">
              <a:defRPr sz="6601" cap="all" baseline="0">
                <a:solidFill>
                  <a:schemeClr val="bg1"/>
                </a:solidFill>
                <a:latin typeface="Knewave" panose="02000806000000020004" pitchFamily="2" charset="77"/>
              </a:defRPr>
            </a:lvl1pPr>
          </a:lstStyle>
          <a:p>
            <a:r>
              <a:rPr lang="fr-FR"/>
              <a:t>Titre de la présentation</a:t>
            </a:r>
          </a:p>
        </p:txBody>
      </p:sp>
      <p:pic>
        <p:nvPicPr>
          <p:cNvPr id="10" name="Image 9">
            <a:extLst>
              <a:ext uri="{FF2B5EF4-FFF2-40B4-BE49-F238E27FC236}">
                <a16:creationId xmlns:a16="http://schemas.microsoft.com/office/drawing/2014/main" id="{D510DD61-84FC-3445-841C-AC16721D98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06954" y="1035460"/>
            <a:ext cx="2508251" cy="884109"/>
          </a:xfrm>
          <a:prstGeom prst="rect">
            <a:avLst/>
          </a:prstGeom>
        </p:spPr>
      </p:pic>
      <p:cxnSp>
        <p:nvCxnSpPr>
          <p:cNvPr id="12" name="Connecteur droit 11">
            <a:extLst>
              <a:ext uri="{FF2B5EF4-FFF2-40B4-BE49-F238E27FC236}">
                <a16:creationId xmlns:a16="http://schemas.microsoft.com/office/drawing/2014/main" id="{23E88419-E6E6-2B4A-9EA9-E3CC324A3C6C}"/>
              </a:ext>
            </a:extLst>
          </p:cNvPr>
          <p:cNvCxnSpPr/>
          <p:nvPr userDrawn="1"/>
        </p:nvCxnSpPr>
        <p:spPr>
          <a:xfrm>
            <a:off x="4814047" y="2447363"/>
            <a:ext cx="24608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62818CB-A0ED-1442-90C7-7F2E87A90110}"/>
              </a:ext>
            </a:extLst>
          </p:cNvPr>
          <p:cNvCxnSpPr/>
          <p:nvPr userDrawn="1"/>
        </p:nvCxnSpPr>
        <p:spPr>
          <a:xfrm>
            <a:off x="4818534" y="4724389"/>
            <a:ext cx="2460812"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ous-titre 2">
            <a:extLst>
              <a:ext uri="{FF2B5EF4-FFF2-40B4-BE49-F238E27FC236}">
                <a16:creationId xmlns:a16="http://schemas.microsoft.com/office/drawing/2014/main" id="{047C9B28-30EB-5F4D-BEAF-CA72DAAC25E8}"/>
              </a:ext>
            </a:extLst>
          </p:cNvPr>
          <p:cNvSpPr>
            <a:spLocks noGrp="1"/>
          </p:cNvSpPr>
          <p:nvPr>
            <p:ph type="subTitle" idx="1" hasCustomPrompt="1"/>
          </p:nvPr>
        </p:nvSpPr>
        <p:spPr>
          <a:xfrm>
            <a:off x="1524000" y="4961964"/>
            <a:ext cx="9144000" cy="1398491"/>
          </a:xfrm>
          <a:prstGeom prst="rect">
            <a:avLst/>
          </a:prstGeom>
        </p:spPr>
        <p:txBody>
          <a:bodyPr/>
          <a:lstStyle>
            <a:lvl1pPr marL="0" indent="0" algn="ctr">
              <a:buNone/>
              <a:defRPr lang="fr-FR" sz="2800" b="1" smtClean="0">
                <a:solidFill>
                  <a:schemeClr val="bg1"/>
                </a:solidFill>
                <a:effectLst/>
              </a:defRPr>
            </a:lvl1pPr>
            <a:lvl2pPr marL="0" indent="0" algn="ctr">
              <a:buNone/>
              <a:defRPr sz="2000">
                <a:solidFill>
                  <a:schemeClr val="bg1"/>
                </a:solidFill>
              </a:defRPr>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b="1">
                <a:effectLst/>
                <a:latin typeface="Roboto Slab" pitchFamily="2" charset="0"/>
              </a:rPr>
              <a:t>Sous-titre</a:t>
            </a:r>
            <a:endParaRPr lang="fr-FR">
              <a:effectLst/>
              <a:latin typeface="Roboto Slab" pitchFamily="2" charset="0"/>
            </a:endParaRPr>
          </a:p>
          <a:p>
            <a:pPr lvl="1"/>
            <a:r>
              <a:rPr lang="fr-FR">
                <a:effectLst/>
                <a:latin typeface="Roboto Slab Light" pitchFamily="2" charset="0"/>
              </a:rPr>
              <a:t>texte ou date ici</a:t>
            </a:r>
          </a:p>
        </p:txBody>
      </p:sp>
    </p:spTree>
    <p:extLst>
      <p:ext uri="{BB962C8B-B14F-4D97-AF65-F5344CB8AC3E}">
        <p14:creationId xmlns:p14="http://schemas.microsoft.com/office/powerpoint/2010/main" val="3953401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e de titre 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371F647-208B-A143-BDEF-FCC0DE773E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4745" y="-21098"/>
            <a:ext cx="12449909" cy="7054947"/>
          </a:xfrm>
          <a:prstGeom prst="rect">
            <a:avLst/>
          </a:prstGeom>
        </p:spPr>
      </p:pic>
      <p:sp>
        <p:nvSpPr>
          <p:cNvPr id="11" name="Rectangle 10">
            <a:extLst>
              <a:ext uri="{FF2B5EF4-FFF2-40B4-BE49-F238E27FC236}">
                <a16:creationId xmlns:a16="http://schemas.microsoft.com/office/drawing/2014/main" id="{B28BDAF7-A6CE-AB40-9246-F96F865B25A8}"/>
              </a:ext>
            </a:extLst>
          </p:cNvPr>
          <p:cNvSpPr/>
          <p:nvPr userDrawn="1"/>
        </p:nvSpPr>
        <p:spPr>
          <a:xfrm>
            <a:off x="-430845" y="-347472"/>
            <a:ext cx="13095314" cy="7561012"/>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Sous-titre 2">
            <a:extLst>
              <a:ext uri="{FF2B5EF4-FFF2-40B4-BE49-F238E27FC236}">
                <a16:creationId xmlns:a16="http://schemas.microsoft.com/office/drawing/2014/main" id="{3FF9B3B6-BA7E-394A-8B2F-667C3FCFF74A}"/>
              </a:ext>
            </a:extLst>
          </p:cNvPr>
          <p:cNvSpPr>
            <a:spLocks noGrp="1"/>
          </p:cNvSpPr>
          <p:nvPr>
            <p:ph type="subTitle" idx="1" hasCustomPrompt="1"/>
          </p:nvPr>
        </p:nvSpPr>
        <p:spPr>
          <a:xfrm>
            <a:off x="1524000" y="4961964"/>
            <a:ext cx="9144000" cy="1398491"/>
          </a:xfrm>
          <a:prstGeom prst="rect">
            <a:avLst/>
          </a:prstGeom>
        </p:spPr>
        <p:txBody>
          <a:bodyPr/>
          <a:lstStyle>
            <a:lvl1pPr marL="0" indent="0" algn="ctr">
              <a:buNone/>
              <a:defRPr lang="fr-FR" sz="2800" b="1" smtClean="0">
                <a:solidFill>
                  <a:schemeClr val="bg1"/>
                </a:solidFill>
                <a:effectLst/>
              </a:defRPr>
            </a:lvl1pPr>
            <a:lvl2pPr marL="0" indent="0" algn="ctr">
              <a:buNone/>
              <a:defRPr sz="2000">
                <a:solidFill>
                  <a:schemeClr val="bg1"/>
                </a:solidFill>
              </a:defRPr>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b="1">
                <a:effectLst/>
                <a:latin typeface="Roboto Slab" pitchFamily="2" charset="0"/>
              </a:rPr>
              <a:t>Sous-titre</a:t>
            </a:r>
            <a:endParaRPr lang="fr-FR">
              <a:effectLst/>
              <a:latin typeface="Roboto Slab" pitchFamily="2" charset="0"/>
            </a:endParaRPr>
          </a:p>
          <a:p>
            <a:pPr lvl="1"/>
            <a:r>
              <a:rPr lang="fr-FR">
                <a:effectLst/>
                <a:latin typeface="Roboto Slab Light" pitchFamily="2" charset="0"/>
              </a:rPr>
              <a:t>texte ou date ici</a:t>
            </a:r>
          </a:p>
        </p:txBody>
      </p:sp>
      <p:pic>
        <p:nvPicPr>
          <p:cNvPr id="10" name="Image 9">
            <a:extLst>
              <a:ext uri="{FF2B5EF4-FFF2-40B4-BE49-F238E27FC236}">
                <a16:creationId xmlns:a16="http://schemas.microsoft.com/office/drawing/2014/main" id="{D510DD61-84FC-3445-841C-AC16721D98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6954" y="1035460"/>
            <a:ext cx="2508251" cy="884109"/>
          </a:xfrm>
          <a:prstGeom prst="rect">
            <a:avLst/>
          </a:prstGeom>
        </p:spPr>
      </p:pic>
      <p:cxnSp>
        <p:nvCxnSpPr>
          <p:cNvPr id="12" name="Connecteur droit 11">
            <a:extLst>
              <a:ext uri="{FF2B5EF4-FFF2-40B4-BE49-F238E27FC236}">
                <a16:creationId xmlns:a16="http://schemas.microsoft.com/office/drawing/2014/main" id="{23E88419-E6E6-2B4A-9EA9-E3CC324A3C6C}"/>
              </a:ext>
            </a:extLst>
          </p:cNvPr>
          <p:cNvCxnSpPr/>
          <p:nvPr userDrawn="1"/>
        </p:nvCxnSpPr>
        <p:spPr>
          <a:xfrm>
            <a:off x="4814047" y="2447363"/>
            <a:ext cx="24608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62818CB-A0ED-1442-90C7-7F2E87A90110}"/>
              </a:ext>
            </a:extLst>
          </p:cNvPr>
          <p:cNvCxnSpPr/>
          <p:nvPr userDrawn="1"/>
        </p:nvCxnSpPr>
        <p:spPr>
          <a:xfrm>
            <a:off x="4818534" y="4724389"/>
            <a:ext cx="2460812"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5C1FB7AF-A2F5-2E46-B90E-521834F00F9A}"/>
              </a:ext>
            </a:extLst>
          </p:cNvPr>
          <p:cNvSpPr>
            <a:spLocks noGrp="1"/>
          </p:cNvSpPr>
          <p:nvPr>
            <p:ph type="ctrTitle" hasCustomPrompt="1"/>
          </p:nvPr>
        </p:nvSpPr>
        <p:spPr>
          <a:xfrm>
            <a:off x="1524000" y="2450591"/>
            <a:ext cx="9144000" cy="2162025"/>
          </a:xfrm>
          <a:prstGeom prst="rect">
            <a:avLst/>
          </a:prstGeom>
        </p:spPr>
        <p:txBody>
          <a:bodyPr anchor="ctr">
            <a:normAutofit/>
          </a:bodyPr>
          <a:lstStyle>
            <a:lvl1pPr algn="ctr">
              <a:defRPr sz="6601" cap="all" baseline="0">
                <a:solidFill>
                  <a:schemeClr val="bg1"/>
                </a:solidFill>
                <a:latin typeface="Knewave" panose="02000806000000020004" pitchFamily="2" charset="77"/>
              </a:defRPr>
            </a:lvl1pPr>
          </a:lstStyle>
          <a:p>
            <a:r>
              <a:rPr lang="fr-FR"/>
              <a:t>Titre de la présentation</a:t>
            </a:r>
          </a:p>
        </p:txBody>
      </p:sp>
    </p:spTree>
    <p:extLst>
      <p:ext uri="{BB962C8B-B14F-4D97-AF65-F5344CB8AC3E}">
        <p14:creationId xmlns:p14="http://schemas.microsoft.com/office/powerpoint/2010/main" val="3104722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e de titre 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7FC81FC-6D77-4E42-87D1-C1B51BE74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491" y="-112541"/>
            <a:ext cx="12622754" cy="7272997"/>
          </a:xfrm>
          <a:prstGeom prst="rect">
            <a:avLst/>
          </a:prstGeom>
        </p:spPr>
      </p:pic>
      <p:sp>
        <p:nvSpPr>
          <p:cNvPr id="11" name="Rectangle 10">
            <a:extLst>
              <a:ext uri="{FF2B5EF4-FFF2-40B4-BE49-F238E27FC236}">
                <a16:creationId xmlns:a16="http://schemas.microsoft.com/office/drawing/2014/main" id="{B28BDAF7-A6CE-AB40-9246-F96F865B25A8}"/>
              </a:ext>
            </a:extLst>
          </p:cNvPr>
          <p:cNvSpPr/>
          <p:nvPr userDrawn="1"/>
        </p:nvSpPr>
        <p:spPr>
          <a:xfrm>
            <a:off x="-836837" y="-402334"/>
            <a:ext cx="13595765" cy="7416487"/>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10" name="Image 9">
            <a:extLst>
              <a:ext uri="{FF2B5EF4-FFF2-40B4-BE49-F238E27FC236}">
                <a16:creationId xmlns:a16="http://schemas.microsoft.com/office/drawing/2014/main" id="{D510DD61-84FC-3445-841C-AC16721D98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6954" y="1035460"/>
            <a:ext cx="2508251" cy="884109"/>
          </a:xfrm>
          <a:prstGeom prst="rect">
            <a:avLst/>
          </a:prstGeom>
        </p:spPr>
      </p:pic>
      <p:cxnSp>
        <p:nvCxnSpPr>
          <p:cNvPr id="12" name="Connecteur droit 11">
            <a:extLst>
              <a:ext uri="{FF2B5EF4-FFF2-40B4-BE49-F238E27FC236}">
                <a16:creationId xmlns:a16="http://schemas.microsoft.com/office/drawing/2014/main" id="{23E88419-E6E6-2B4A-9EA9-E3CC324A3C6C}"/>
              </a:ext>
            </a:extLst>
          </p:cNvPr>
          <p:cNvCxnSpPr/>
          <p:nvPr userDrawn="1"/>
        </p:nvCxnSpPr>
        <p:spPr>
          <a:xfrm>
            <a:off x="4814047" y="2447363"/>
            <a:ext cx="24608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62818CB-A0ED-1442-90C7-7F2E87A90110}"/>
              </a:ext>
            </a:extLst>
          </p:cNvPr>
          <p:cNvCxnSpPr/>
          <p:nvPr userDrawn="1"/>
        </p:nvCxnSpPr>
        <p:spPr>
          <a:xfrm>
            <a:off x="4818534" y="4724389"/>
            <a:ext cx="2460812"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ous-titre 2">
            <a:extLst>
              <a:ext uri="{FF2B5EF4-FFF2-40B4-BE49-F238E27FC236}">
                <a16:creationId xmlns:a16="http://schemas.microsoft.com/office/drawing/2014/main" id="{A091A69A-B5A1-9049-9917-AD8312E249EF}"/>
              </a:ext>
            </a:extLst>
          </p:cNvPr>
          <p:cNvSpPr>
            <a:spLocks noGrp="1"/>
          </p:cNvSpPr>
          <p:nvPr>
            <p:ph type="subTitle" idx="1" hasCustomPrompt="1"/>
          </p:nvPr>
        </p:nvSpPr>
        <p:spPr>
          <a:xfrm>
            <a:off x="1524000" y="4961964"/>
            <a:ext cx="9144000" cy="1398491"/>
          </a:xfrm>
          <a:prstGeom prst="rect">
            <a:avLst/>
          </a:prstGeom>
        </p:spPr>
        <p:txBody>
          <a:bodyPr/>
          <a:lstStyle>
            <a:lvl1pPr marL="0" indent="0" algn="ctr">
              <a:buNone/>
              <a:defRPr lang="fr-FR" sz="2800" b="1" smtClean="0">
                <a:solidFill>
                  <a:schemeClr val="bg1"/>
                </a:solidFill>
                <a:effectLst/>
              </a:defRPr>
            </a:lvl1pPr>
            <a:lvl2pPr marL="0" indent="0" algn="ctr">
              <a:buNone/>
              <a:defRPr sz="2000">
                <a:solidFill>
                  <a:schemeClr val="bg1"/>
                </a:solidFill>
              </a:defRPr>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b="1">
                <a:effectLst/>
                <a:latin typeface="Roboto Slab" pitchFamily="2" charset="0"/>
              </a:rPr>
              <a:t>Sous-titre</a:t>
            </a:r>
            <a:endParaRPr lang="fr-FR">
              <a:effectLst/>
              <a:latin typeface="Roboto Slab" pitchFamily="2" charset="0"/>
            </a:endParaRPr>
          </a:p>
          <a:p>
            <a:pPr lvl="1"/>
            <a:r>
              <a:rPr lang="fr-FR">
                <a:effectLst/>
                <a:latin typeface="Roboto Slab Light" pitchFamily="2" charset="0"/>
              </a:rPr>
              <a:t>texte ou date ici</a:t>
            </a:r>
          </a:p>
        </p:txBody>
      </p:sp>
      <p:sp>
        <p:nvSpPr>
          <p:cNvPr id="14" name="Titre 1">
            <a:extLst>
              <a:ext uri="{FF2B5EF4-FFF2-40B4-BE49-F238E27FC236}">
                <a16:creationId xmlns:a16="http://schemas.microsoft.com/office/drawing/2014/main" id="{1A234ACF-A564-BB44-9FD3-8879229D4ACF}"/>
              </a:ext>
            </a:extLst>
          </p:cNvPr>
          <p:cNvSpPr>
            <a:spLocks noGrp="1"/>
          </p:cNvSpPr>
          <p:nvPr>
            <p:ph type="ctrTitle" hasCustomPrompt="1"/>
          </p:nvPr>
        </p:nvSpPr>
        <p:spPr>
          <a:xfrm>
            <a:off x="1524000" y="2450591"/>
            <a:ext cx="9144000" cy="2162025"/>
          </a:xfrm>
          <a:prstGeom prst="rect">
            <a:avLst/>
          </a:prstGeom>
        </p:spPr>
        <p:txBody>
          <a:bodyPr anchor="ctr">
            <a:normAutofit/>
          </a:bodyPr>
          <a:lstStyle>
            <a:lvl1pPr algn="ctr">
              <a:defRPr sz="6601" cap="all" baseline="0">
                <a:solidFill>
                  <a:schemeClr val="bg1"/>
                </a:solidFill>
                <a:latin typeface="Knewave" panose="02000806000000020004" pitchFamily="2" charset="77"/>
              </a:defRPr>
            </a:lvl1pPr>
          </a:lstStyle>
          <a:p>
            <a:r>
              <a:rPr lang="fr-FR"/>
              <a:t>Titre de la présentation</a:t>
            </a:r>
          </a:p>
        </p:txBody>
      </p:sp>
    </p:spTree>
    <p:extLst>
      <p:ext uri="{BB962C8B-B14F-4D97-AF65-F5344CB8AC3E}">
        <p14:creationId xmlns:p14="http://schemas.microsoft.com/office/powerpoint/2010/main" val="40124302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mmaire 3 parti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DFD7C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Titre 1">
            <a:extLst>
              <a:ext uri="{FF2B5EF4-FFF2-40B4-BE49-F238E27FC236}">
                <a16:creationId xmlns:a16="http://schemas.microsoft.com/office/drawing/2014/main" id="{7A62E67E-D2D2-EB4A-9279-EE677751BC8E}"/>
              </a:ext>
            </a:extLst>
          </p:cNvPr>
          <p:cNvSpPr txBox="1">
            <a:spLocks/>
          </p:cNvSpPr>
          <p:nvPr userDrawn="1"/>
        </p:nvSpPr>
        <p:spPr>
          <a:xfrm>
            <a:off x="-1062314" y="1"/>
            <a:ext cx="14321118" cy="3307976"/>
          </a:xfrm>
          <a:prstGeom prst="rect">
            <a:avLst/>
          </a:prstGeom>
        </p:spPr>
        <p:txBody>
          <a:bodyPr vert="horz" lIns="91440" tIns="45721" rIns="91440" bIns="45721" rtlCol="0" anchor="b">
            <a:noAutofit/>
          </a:bodyPr>
          <a:lstStyle>
            <a:lvl1pPr algn="ctr" defTabSz="914400" rtl="0" eaLnBrk="1" latinLnBrk="0" hangingPunct="1">
              <a:lnSpc>
                <a:spcPct val="90000"/>
              </a:lnSpc>
              <a:spcBef>
                <a:spcPct val="0"/>
              </a:spcBef>
              <a:buNone/>
              <a:defRPr sz="6600" kern="1200" cap="all" baseline="0">
                <a:solidFill>
                  <a:schemeClr val="bg1"/>
                </a:solidFill>
                <a:latin typeface="Knewave" panose="02000806000000020004" pitchFamily="2" charset="77"/>
                <a:ea typeface="+mj-ea"/>
                <a:cs typeface="+mj-cs"/>
              </a:defRPr>
            </a:lvl1pPr>
          </a:lstStyle>
          <a:p>
            <a:r>
              <a:rPr lang="fr-FR" sz="21001">
                <a:solidFill>
                  <a:schemeClr val="bg1"/>
                </a:solidFill>
              </a:rPr>
              <a:t>SOMMAIRE</a:t>
            </a:r>
          </a:p>
        </p:txBody>
      </p:sp>
      <p:cxnSp>
        <p:nvCxnSpPr>
          <p:cNvPr id="11" name="Connecteur droit 10">
            <a:extLst>
              <a:ext uri="{FF2B5EF4-FFF2-40B4-BE49-F238E27FC236}">
                <a16:creationId xmlns:a16="http://schemas.microsoft.com/office/drawing/2014/main" id="{3F2B1B1A-1165-B647-9894-7FBCC71E78AE}"/>
              </a:ext>
            </a:extLst>
          </p:cNvPr>
          <p:cNvCxnSpPr/>
          <p:nvPr userDrawn="1"/>
        </p:nvCxnSpPr>
        <p:spPr>
          <a:xfrm>
            <a:off x="1116104" y="3805516"/>
            <a:ext cx="2460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32F5C38-6B9A-E243-A634-17D9DEE2A576}"/>
              </a:ext>
            </a:extLst>
          </p:cNvPr>
          <p:cNvCxnSpPr/>
          <p:nvPr userDrawn="1"/>
        </p:nvCxnSpPr>
        <p:spPr>
          <a:xfrm>
            <a:off x="1120591" y="5558103"/>
            <a:ext cx="24608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p:nvPr userDrawn="1"/>
        </p:nvCxnSpPr>
        <p:spPr>
          <a:xfrm>
            <a:off x="4643718" y="3809999"/>
            <a:ext cx="2460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CBA8CDC4-5096-B644-A176-F31119A7537C}"/>
              </a:ext>
            </a:extLst>
          </p:cNvPr>
          <p:cNvCxnSpPr/>
          <p:nvPr userDrawn="1"/>
        </p:nvCxnSpPr>
        <p:spPr>
          <a:xfrm>
            <a:off x="4648206" y="5562586"/>
            <a:ext cx="24608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04CDDA2-4C32-5A41-852E-EAD013968AB7}"/>
              </a:ext>
            </a:extLst>
          </p:cNvPr>
          <p:cNvCxnSpPr/>
          <p:nvPr userDrawn="1"/>
        </p:nvCxnSpPr>
        <p:spPr>
          <a:xfrm>
            <a:off x="8305800" y="3814482"/>
            <a:ext cx="2460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3E547323-9A9B-3B41-AB36-16E0A43AA233}"/>
              </a:ext>
            </a:extLst>
          </p:cNvPr>
          <p:cNvCxnSpPr/>
          <p:nvPr userDrawn="1"/>
        </p:nvCxnSpPr>
        <p:spPr>
          <a:xfrm>
            <a:off x="8310287" y="5567069"/>
            <a:ext cx="24608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1102662" y="2622273"/>
            <a:ext cx="2447365" cy="1398587"/>
          </a:xfrm>
          <a:prstGeom prst="rect">
            <a:avLst/>
          </a:prstGeom>
        </p:spPr>
        <p:txBody>
          <a:bodyPr anchor="ctr">
            <a:noAutofit/>
          </a:bodyPr>
          <a:lstStyle>
            <a:lvl1pPr marL="0" indent="0" algn="ctr">
              <a:buNone/>
              <a:defRPr sz="13801" b="1">
                <a:latin typeface="Roboto Slab" pitchFamily="2" charset="0"/>
                <a:ea typeface="Roboto Slab" pitchFamily="2" charset="0"/>
              </a:defRPr>
            </a:lvl1pPr>
          </a:lstStyle>
          <a:p>
            <a:pPr lvl="0"/>
            <a:r>
              <a:rPr lang="fr-FR"/>
              <a:t>1</a:t>
            </a:r>
          </a:p>
        </p:txBody>
      </p:sp>
      <p:sp>
        <p:nvSpPr>
          <p:cNvPr id="35" name="Espace réservé du texte 33">
            <a:extLst>
              <a:ext uri="{FF2B5EF4-FFF2-40B4-BE49-F238E27FC236}">
                <a16:creationId xmlns:a16="http://schemas.microsoft.com/office/drawing/2014/main" id="{2793E432-579A-E741-AF37-4FCB390A0313}"/>
              </a:ext>
            </a:extLst>
          </p:cNvPr>
          <p:cNvSpPr>
            <a:spLocks noGrp="1"/>
          </p:cNvSpPr>
          <p:nvPr>
            <p:ph type="body" sz="quarter" idx="11" hasCustomPrompt="1"/>
          </p:nvPr>
        </p:nvSpPr>
        <p:spPr>
          <a:xfrm>
            <a:off x="4468252" y="2626755"/>
            <a:ext cx="2725924" cy="1398587"/>
          </a:xfrm>
          <a:prstGeom prst="rect">
            <a:avLst/>
          </a:prstGeom>
        </p:spPr>
        <p:txBody>
          <a:bodyPr anchor="ctr">
            <a:noAutofit/>
          </a:bodyPr>
          <a:lstStyle>
            <a:lvl1pPr marL="0" indent="0" algn="ctr">
              <a:buNone/>
              <a:defRPr sz="13801" b="1">
                <a:latin typeface="Roboto Slab" pitchFamily="2" charset="0"/>
                <a:ea typeface="Roboto Slab" pitchFamily="2" charset="0"/>
              </a:defRPr>
            </a:lvl1pPr>
          </a:lstStyle>
          <a:p>
            <a:pPr lvl="0"/>
            <a:r>
              <a:rPr lang="fr-FR"/>
              <a:t>2</a:t>
            </a:r>
          </a:p>
        </p:txBody>
      </p:sp>
      <p:sp>
        <p:nvSpPr>
          <p:cNvPr id="40" name="Espace réservé du texte 39">
            <a:extLst>
              <a:ext uri="{FF2B5EF4-FFF2-40B4-BE49-F238E27FC236}">
                <a16:creationId xmlns:a16="http://schemas.microsoft.com/office/drawing/2014/main" id="{EB1EC5DF-86E6-1A45-B2F4-313501074BDA}"/>
              </a:ext>
            </a:extLst>
          </p:cNvPr>
          <p:cNvSpPr>
            <a:spLocks noGrp="1"/>
          </p:cNvSpPr>
          <p:nvPr>
            <p:ph type="body" sz="quarter" idx="12" hasCustomPrompt="1"/>
          </p:nvPr>
        </p:nvSpPr>
        <p:spPr>
          <a:xfrm>
            <a:off x="4746815" y="3967350"/>
            <a:ext cx="2165349" cy="1519237"/>
          </a:xfrm>
          <a:prstGeom prst="rect">
            <a:avLst/>
          </a:prstGeom>
        </p:spPr>
        <p:txBody>
          <a:bodyPr anchor="ctr">
            <a:normAutofit/>
          </a:bodyPr>
          <a:lstStyle>
            <a:lvl1pPr marL="0" indent="0" algn="ctr">
              <a:buNone/>
              <a:defRPr sz="2000" b="1"/>
            </a:lvl1pPr>
          </a:lstStyle>
          <a:p>
            <a:r>
              <a:rPr lang="fr-FR">
                <a:effectLst/>
                <a:latin typeface="Roboto Slab Light" pitchFamily="2" charset="0"/>
              </a:rPr>
              <a:t>Résumé</a:t>
            </a:r>
          </a:p>
          <a:p>
            <a:r>
              <a:rPr lang="fr-FR">
                <a:effectLst/>
                <a:latin typeface="Roboto Slab Light" pitchFamily="2" charset="0"/>
              </a:rPr>
              <a:t>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1268510" y="3971832"/>
            <a:ext cx="2165349" cy="1519237"/>
          </a:xfrm>
          <a:prstGeom prst="rect">
            <a:avLst/>
          </a:prstGeom>
        </p:spPr>
        <p:txBody>
          <a:bodyPr anchor="ctr">
            <a:normAutofit/>
          </a:bodyPr>
          <a:lstStyle>
            <a:lvl1pPr marL="0" indent="0" algn="ctr">
              <a:buNone/>
              <a:defRPr sz="2000" b="1"/>
            </a:lvl1pPr>
          </a:lstStyle>
          <a:p>
            <a:r>
              <a:rPr lang="fr-FR">
                <a:effectLst/>
                <a:latin typeface="Roboto Slab Light" pitchFamily="2" charset="0"/>
              </a:rPr>
              <a:t>Résumé</a:t>
            </a:r>
          </a:p>
          <a:p>
            <a:r>
              <a:rPr lang="fr-FR">
                <a:effectLst/>
                <a:latin typeface="Roboto Slab Light" pitchFamily="2" charset="0"/>
              </a:rPr>
              <a:t>partie</a:t>
            </a:r>
          </a:p>
        </p:txBody>
      </p:sp>
      <p:sp>
        <p:nvSpPr>
          <p:cNvPr id="42" name="Espace réservé du texte 33">
            <a:extLst>
              <a:ext uri="{FF2B5EF4-FFF2-40B4-BE49-F238E27FC236}">
                <a16:creationId xmlns:a16="http://schemas.microsoft.com/office/drawing/2014/main" id="{42BF6342-0267-7141-B584-A15143BD823F}"/>
              </a:ext>
            </a:extLst>
          </p:cNvPr>
          <p:cNvSpPr>
            <a:spLocks noGrp="1"/>
          </p:cNvSpPr>
          <p:nvPr>
            <p:ph type="body" sz="quarter" idx="14" hasCustomPrompt="1"/>
          </p:nvPr>
        </p:nvSpPr>
        <p:spPr>
          <a:xfrm>
            <a:off x="8157228" y="2685025"/>
            <a:ext cx="2725924" cy="1398587"/>
          </a:xfrm>
          <a:prstGeom prst="rect">
            <a:avLst/>
          </a:prstGeom>
        </p:spPr>
        <p:txBody>
          <a:bodyPr anchor="ctr">
            <a:noAutofit/>
          </a:bodyPr>
          <a:lstStyle>
            <a:lvl1pPr marL="0" indent="0" algn="ctr">
              <a:buNone/>
              <a:defRPr sz="13801" b="1">
                <a:latin typeface="Roboto Slab" pitchFamily="2" charset="0"/>
                <a:ea typeface="Roboto Slab" pitchFamily="2" charset="0"/>
              </a:defRPr>
            </a:lvl1pPr>
          </a:lstStyle>
          <a:p>
            <a:pPr lvl="0"/>
            <a:r>
              <a:rPr lang="fr-FR"/>
              <a:t>3</a:t>
            </a:r>
          </a:p>
        </p:txBody>
      </p:sp>
      <p:sp>
        <p:nvSpPr>
          <p:cNvPr id="43" name="Espace réservé du texte 39">
            <a:extLst>
              <a:ext uri="{FF2B5EF4-FFF2-40B4-BE49-F238E27FC236}">
                <a16:creationId xmlns:a16="http://schemas.microsoft.com/office/drawing/2014/main" id="{FF7A20C9-6608-5147-813D-53B6A560C7ED}"/>
              </a:ext>
            </a:extLst>
          </p:cNvPr>
          <p:cNvSpPr>
            <a:spLocks noGrp="1"/>
          </p:cNvSpPr>
          <p:nvPr>
            <p:ph type="body" sz="quarter" idx="15" hasCustomPrompt="1"/>
          </p:nvPr>
        </p:nvSpPr>
        <p:spPr>
          <a:xfrm>
            <a:off x="8435793" y="4025621"/>
            <a:ext cx="2165349" cy="1519237"/>
          </a:xfrm>
          <a:prstGeom prst="rect">
            <a:avLst/>
          </a:prstGeom>
        </p:spPr>
        <p:txBody>
          <a:bodyPr anchor="ctr">
            <a:normAutofit/>
          </a:bodyPr>
          <a:lstStyle>
            <a:lvl1pPr marL="0" indent="0" algn="ctr">
              <a:buNone/>
              <a:defRPr sz="2000" b="1"/>
            </a:lvl1pPr>
          </a:lstStyle>
          <a:p>
            <a:r>
              <a:rPr lang="fr-FR">
                <a:effectLst/>
                <a:latin typeface="Roboto Slab Light" pitchFamily="2" charset="0"/>
              </a:rPr>
              <a:t>Résumé</a:t>
            </a:r>
          </a:p>
          <a:p>
            <a:r>
              <a:rPr lang="fr-FR">
                <a:effectLst/>
                <a:latin typeface="Roboto Slab Light" pitchFamily="2" charset="0"/>
              </a:rPr>
              <a:t>partie</a:t>
            </a:r>
          </a:p>
        </p:txBody>
      </p:sp>
    </p:spTree>
    <p:extLst>
      <p:ext uri="{BB962C8B-B14F-4D97-AF65-F5344CB8AC3E}">
        <p14:creationId xmlns:p14="http://schemas.microsoft.com/office/powerpoint/2010/main" val="1993624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mmaire 4 parti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DFD7C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Titre 1">
            <a:extLst>
              <a:ext uri="{FF2B5EF4-FFF2-40B4-BE49-F238E27FC236}">
                <a16:creationId xmlns:a16="http://schemas.microsoft.com/office/drawing/2014/main" id="{7A62E67E-D2D2-EB4A-9279-EE677751BC8E}"/>
              </a:ext>
            </a:extLst>
          </p:cNvPr>
          <p:cNvSpPr txBox="1">
            <a:spLocks/>
          </p:cNvSpPr>
          <p:nvPr userDrawn="1"/>
        </p:nvSpPr>
        <p:spPr>
          <a:xfrm>
            <a:off x="-1062314" y="3"/>
            <a:ext cx="14321118" cy="1865375"/>
          </a:xfrm>
          <a:prstGeom prst="rect">
            <a:avLst/>
          </a:prstGeom>
        </p:spPr>
        <p:txBody>
          <a:bodyPr vert="horz" lIns="91440" tIns="45721" rIns="91440" bIns="45721" rtlCol="0" anchor="b">
            <a:noAutofit/>
          </a:bodyPr>
          <a:lstStyle>
            <a:lvl1pPr algn="ctr" defTabSz="914400" rtl="0" eaLnBrk="1" latinLnBrk="0" hangingPunct="1">
              <a:lnSpc>
                <a:spcPct val="90000"/>
              </a:lnSpc>
              <a:spcBef>
                <a:spcPct val="0"/>
              </a:spcBef>
              <a:buNone/>
              <a:defRPr sz="6600" kern="1200" cap="all" baseline="0">
                <a:solidFill>
                  <a:schemeClr val="bg1"/>
                </a:solidFill>
                <a:latin typeface="Knewave" panose="02000806000000020004" pitchFamily="2" charset="77"/>
                <a:ea typeface="+mj-ea"/>
                <a:cs typeface="+mj-cs"/>
              </a:defRPr>
            </a:lvl1pPr>
          </a:lstStyle>
          <a:p>
            <a:r>
              <a:rPr lang="fr-FR" sz="12201">
                <a:solidFill>
                  <a:schemeClr val="bg1"/>
                </a:solidFill>
              </a:rPr>
              <a:t>SOMMAIRE</a:t>
            </a:r>
          </a:p>
        </p:txBody>
      </p:sp>
      <p:cxnSp>
        <p:nvCxnSpPr>
          <p:cNvPr id="21" name="Connecteur droit 20">
            <a:extLst>
              <a:ext uri="{FF2B5EF4-FFF2-40B4-BE49-F238E27FC236}">
                <a16:creationId xmlns:a16="http://schemas.microsoft.com/office/drawing/2014/main" id="{CBA8CDC4-5096-B644-A176-F31119A7537C}"/>
              </a:ext>
            </a:extLst>
          </p:cNvPr>
          <p:cNvCxnSpPr>
            <a:cxnSpLocks/>
          </p:cNvCxnSpPr>
          <p:nvPr userDrawn="1"/>
        </p:nvCxnSpPr>
        <p:spPr>
          <a:xfrm>
            <a:off x="1612393" y="3075418"/>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3E547323-9A9B-3B41-AB36-16E0A43AA233}"/>
              </a:ext>
            </a:extLst>
          </p:cNvPr>
          <p:cNvCxnSpPr>
            <a:cxnSpLocks/>
          </p:cNvCxnSpPr>
          <p:nvPr userDrawn="1"/>
        </p:nvCxnSpPr>
        <p:spPr>
          <a:xfrm>
            <a:off x="2567852" y="1708301"/>
            <a:ext cx="69967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1609350" y="2146783"/>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1</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457225" y="2596898"/>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19" name="Connecteur droit 18">
            <a:extLst>
              <a:ext uri="{FF2B5EF4-FFF2-40B4-BE49-F238E27FC236}">
                <a16:creationId xmlns:a16="http://schemas.microsoft.com/office/drawing/2014/main" id="{44D25A9D-454A-C548-82D6-0F348EFF6AE8}"/>
              </a:ext>
            </a:extLst>
          </p:cNvPr>
          <p:cNvCxnSpPr>
            <a:cxnSpLocks/>
          </p:cNvCxnSpPr>
          <p:nvPr userDrawn="1"/>
        </p:nvCxnSpPr>
        <p:spPr>
          <a:xfrm>
            <a:off x="1618489" y="4069066"/>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33">
            <a:extLst>
              <a:ext uri="{FF2B5EF4-FFF2-40B4-BE49-F238E27FC236}">
                <a16:creationId xmlns:a16="http://schemas.microsoft.com/office/drawing/2014/main" id="{BFBAC98A-EE4D-434A-BBC1-95BB4FD851C1}"/>
              </a:ext>
            </a:extLst>
          </p:cNvPr>
          <p:cNvSpPr>
            <a:spLocks noGrp="1"/>
          </p:cNvSpPr>
          <p:nvPr>
            <p:ph type="body" sz="quarter" idx="14" hasCustomPrompt="1"/>
          </p:nvPr>
        </p:nvSpPr>
        <p:spPr>
          <a:xfrm>
            <a:off x="1615446" y="3140431"/>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2</a:t>
            </a:r>
          </a:p>
        </p:txBody>
      </p:sp>
      <p:sp>
        <p:nvSpPr>
          <p:cNvPr id="23" name="Espace réservé du texte 39">
            <a:extLst>
              <a:ext uri="{FF2B5EF4-FFF2-40B4-BE49-F238E27FC236}">
                <a16:creationId xmlns:a16="http://schemas.microsoft.com/office/drawing/2014/main" id="{7F4FA4A4-3E69-384F-8A35-98B9A493582D}"/>
              </a:ext>
            </a:extLst>
          </p:cNvPr>
          <p:cNvSpPr>
            <a:spLocks noGrp="1"/>
          </p:cNvSpPr>
          <p:nvPr>
            <p:ph type="body" sz="quarter" idx="15" hasCustomPrompt="1"/>
          </p:nvPr>
        </p:nvSpPr>
        <p:spPr>
          <a:xfrm>
            <a:off x="2463321" y="3590543"/>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26" name="Connecteur droit 25">
            <a:extLst>
              <a:ext uri="{FF2B5EF4-FFF2-40B4-BE49-F238E27FC236}">
                <a16:creationId xmlns:a16="http://schemas.microsoft.com/office/drawing/2014/main" id="{B8209029-28B0-B748-8762-2C959D93C075}"/>
              </a:ext>
            </a:extLst>
          </p:cNvPr>
          <p:cNvCxnSpPr>
            <a:cxnSpLocks/>
          </p:cNvCxnSpPr>
          <p:nvPr userDrawn="1"/>
        </p:nvCxnSpPr>
        <p:spPr>
          <a:xfrm>
            <a:off x="1624585" y="5026138"/>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space réservé du texte 33">
            <a:extLst>
              <a:ext uri="{FF2B5EF4-FFF2-40B4-BE49-F238E27FC236}">
                <a16:creationId xmlns:a16="http://schemas.microsoft.com/office/drawing/2014/main" id="{01A5BEDF-6F1D-4047-AE28-DA4A333B055D}"/>
              </a:ext>
            </a:extLst>
          </p:cNvPr>
          <p:cNvSpPr>
            <a:spLocks noGrp="1"/>
          </p:cNvSpPr>
          <p:nvPr>
            <p:ph type="body" sz="quarter" idx="16" hasCustomPrompt="1"/>
          </p:nvPr>
        </p:nvSpPr>
        <p:spPr>
          <a:xfrm>
            <a:off x="1621542" y="4097504"/>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3</a:t>
            </a:r>
          </a:p>
        </p:txBody>
      </p:sp>
      <p:sp>
        <p:nvSpPr>
          <p:cNvPr id="28" name="Espace réservé du texte 39">
            <a:extLst>
              <a:ext uri="{FF2B5EF4-FFF2-40B4-BE49-F238E27FC236}">
                <a16:creationId xmlns:a16="http://schemas.microsoft.com/office/drawing/2014/main" id="{7D6A7D2A-B0CB-DB43-809D-9B2D61A93060}"/>
              </a:ext>
            </a:extLst>
          </p:cNvPr>
          <p:cNvSpPr>
            <a:spLocks noGrp="1"/>
          </p:cNvSpPr>
          <p:nvPr>
            <p:ph type="body" sz="quarter" idx="17" hasCustomPrompt="1"/>
          </p:nvPr>
        </p:nvSpPr>
        <p:spPr>
          <a:xfrm>
            <a:off x="2469417" y="4547616"/>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29" name="Connecteur droit 28">
            <a:extLst>
              <a:ext uri="{FF2B5EF4-FFF2-40B4-BE49-F238E27FC236}">
                <a16:creationId xmlns:a16="http://schemas.microsoft.com/office/drawing/2014/main" id="{6FA8763C-786F-4547-B42D-27CA49D8F3D9}"/>
              </a:ext>
            </a:extLst>
          </p:cNvPr>
          <p:cNvCxnSpPr>
            <a:cxnSpLocks/>
          </p:cNvCxnSpPr>
          <p:nvPr userDrawn="1"/>
        </p:nvCxnSpPr>
        <p:spPr>
          <a:xfrm>
            <a:off x="1630681" y="6019786"/>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Espace réservé du texte 33">
            <a:extLst>
              <a:ext uri="{FF2B5EF4-FFF2-40B4-BE49-F238E27FC236}">
                <a16:creationId xmlns:a16="http://schemas.microsoft.com/office/drawing/2014/main" id="{966B37DE-D7BC-9D43-9A79-18FEAFF5161F}"/>
              </a:ext>
            </a:extLst>
          </p:cNvPr>
          <p:cNvSpPr>
            <a:spLocks noGrp="1"/>
          </p:cNvSpPr>
          <p:nvPr>
            <p:ph type="body" sz="quarter" idx="18" hasCustomPrompt="1"/>
          </p:nvPr>
        </p:nvSpPr>
        <p:spPr>
          <a:xfrm>
            <a:off x="1627638" y="5091151"/>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4</a:t>
            </a:r>
          </a:p>
        </p:txBody>
      </p:sp>
      <p:sp>
        <p:nvSpPr>
          <p:cNvPr id="31" name="Espace réservé du texte 39">
            <a:extLst>
              <a:ext uri="{FF2B5EF4-FFF2-40B4-BE49-F238E27FC236}">
                <a16:creationId xmlns:a16="http://schemas.microsoft.com/office/drawing/2014/main" id="{5A8C4977-84DC-424D-B38D-8AFAAC8FFB59}"/>
              </a:ext>
            </a:extLst>
          </p:cNvPr>
          <p:cNvSpPr>
            <a:spLocks noGrp="1"/>
          </p:cNvSpPr>
          <p:nvPr>
            <p:ph type="body" sz="quarter" idx="19" hasCustomPrompt="1"/>
          </p:nvPr>
        </p:nvSpPr>
        <p:spPr>
          <a:xfrm>
            <a:off x="2475513" y="5541266"/>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spTree>
    <p:extLst>
      <p:ext uri="{BB962C8B-B14F-4D97-AF65-F5344CB8AC3E}">
        <p14:creationId xmlns:p14="http://schemas.microsoft.com/office/powerpoint/2010/main" val="4015609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mmaire 5 ou 6 parti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DFD7C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Titre 1">
            <a:extLst>
              <a:ext uri="{FF2B5EF4-FFF2-40B4-BE49-F238E27FC236}">
                <a16:creationId xmlns:a16="http://schemas.microsoft.com/office/drawing/2014/main" id="{7A62E67E-D2D2-EB4A-9279-EE677751BC8E}"/>
              </a:ext>
            </a:extLst>
          </p:cNvPr>
          <p:cNvSpPr txBox="1">
            <a:spLocks/>
          </p:cNvSpPr>
          <p:nvPr userDrawn="1"/>
        </p:nvSpPr>
        <p:spPr>
          <a:xfrm>
            <a:off x="-1062314" y="3"/>
            <a:ext cx="14321118" cy="1865375"/>
          </a:xfrm>
          <a:prstGeom prst="rect">
            <a:avLst/>
          </a:prstGeom>
        </p:spPr>
        <p:txBody>
          <a:bodyPr vert="horz" lIns="91440" tIns="45721" rIns="91440" bIns="45721" rtlCol="0" anchor="b">
            <a:noAutofit/>
          </a:bodyPr>
          <a:lstStyle>
            <a:lvl1pPr algn="ctr" defTabSz="914400" rtl="0" eaLnBrk="1" latinLnBrk="0" hangingPunct="1">
              <a:lnSpc>
                <a:spcPct val="90000"/>
              </a:lnSpc>
              <a:spcBef>
                <a:spcPct val="0"/>
              </a:spcBef>
              <a:buNone/>
              <a:defRPr sz="6600" kern="1200" cap="all" baseline="0">
                <a:solidFill>
                  <a:schemeClr val="bg1"/>
                </a:solidFill>
                <a:latin typeface="Knewave" panose="02000806000000020004" pitchFamily="2" charset="77"/>
                <a:ea typeface="+mj-ea"/>
                <a:cs typeface="+mj-cs"/>
              </a:defRPr>
            </a:lvl1pPr>
          </a:lstStyle>
          <a:p>
            <a:r>
              <a:rPr lang="fr-FR" sz="12201">
                <a:solidFill>
                  <a:schemeClr val="bg1"/>
                </a:solidFill>
              </a:rPr>
              <a:t>SOMMAIRE</a:t>
            </a:r>
          </a:p>
        </p:txBody>
      </p:sp>
      <p:cxnSp>
        <p:nvCxnSpPr>
          <p:cNvPr id="21" name="Connecteur droit 20">
            <a:extLst>
              <a:ext uri="{FF2B5EF4-FFF2-40B4-BE49-F238E27FC236}">
                <a16:creationId xmlns:a16="http://schemas.microsoft.com/office/drawing/2014/main" id="{CBA8CDC4-5096-B644-A176-F31119A7537C}"/>
              </a:ext>
            </a:extLst>
          </p:cNvPr>
          <p:cNvCxnSpPr>
            <a:cxnSpLocks/>
          </p:cNvCxnSpPr>
          <p:nvPr userDrawn="1"/>
        </p:nvCxnSpPr>
        <p:spPr>
          <a:xfrm>
            <a:off x="1648969" y="2910826"/>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3E547323-9A9B-3B41-AB36-16E0A43AA233}"/>
              </a:ext>
            </a:extLst>
          </p:cNvPr>
          <p:cNvCxnSpPr>
            <a:cxnSpLocks/>
          </p:cNvCxnSpPr>
          <p:nvPr userDrawn="1"/>
        </p:nvCxnSpPr>
        <p:spPr>
          <a:xfrm>
            <a:off x="2567852" y="1708301"/>
            <a:ext cx="69967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1645926" y="2395730"/>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1</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493801" y="2432306"/>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17" name="Connecteur droit 16">
            <a:extLst>
              <a:ext uri="{FF2B5EF4-FFF2-40B4-BE49-F238E27FC236}">
                <a16:creationId xmlns:a16="http://schemas.microsoft.com/office/drawing/2014/main" id="{E85E8333-EA91-1F47-9EAF-253EE929072B}"/>
              </a:ext>
            </a:extLst>
          </p:cNvPr>
          <p:cNvCxnSpPr>
            <a:cxnSpLocks/>
          </p:cNvCxnSpPr>
          <p:nvPr userDrawn="1"/>
        </p:nvCxnSpPr>
        <p:spPr>
          <a:xfrm>
            <a:off x="1673353" y="3447274"/>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33">
            <a:extLst>
              <a:ext uri="{FF2B5EF4-FFF2-40B4-BE49-F238E27FC236}">
                <a16:creationId xmlns:a16="http://schemas.microsoft.com/office/drawing/2014/main" id="{4E4D4EF5-5751-B246-87DB-D42519000A74}"/>
              </a:ext>
            </a:extLst>
          </p:cNvPr>
          <p:cNvSpPr>
            <a:spLocks noGrp="1"/>
          </p:cNvSpPr>
          <p:nvPr>
            <p:ph type="body" sz="quarter" idx="14" hasCustomPrompt="1"/>
          </p:nvPr>
        </p:nvSpPr>
        <p:spPr>
          <a:xfrm>
            <a:off x="1670310" y="2932175"/>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2</a:t>
            </a:r>
          </a:p>
        </p:txBody>
      </p:sp>
      <p:sp>
        <p:nvSpPr>
          <p:cNvPr id="20" name="Espace réservé du texte 39">
            <a:extLst>
              <a:ext uri="{FF2B5EF4-FFF2-40B4-BE49-F238E27FC236}">
                <a16:creationId xmlns:a16="http://schemas.microsoft.com/office/drawing/2014/main" id="{60D09507-88B8-5347-B0EC-C1122F728C24}"/>
              </a:ext>
            </a:extLst>
          </p:cNvPr>
          <p:cNvSpPr>
            <a:spLocks noGrp="1"/>
          </p:cNvSpPr>
          <p:nvPr>
            <p:ph type="body" sz="quarter" idx="15" hasCustomPrompt="1"/>
          </p:nvPr>
        </p:nvSpPr>
        <p:spPr>
          <a:xfrm>
            <a:off x="2518185" y="2968751"/>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24" name="Connecteur droit 23">
            <a:extLst>
              <a:ext uri="{FF2B5EF4-FFF2-40B4-BE49-F238E27FC236}">
                <a16:creationId xmlns:a16="http://schemas.microsoft.com/office/drawing/2014/main" id="{BFBFC6E8-33C3-574E-9A02-EA0D951C0CC1}"/>
              </a:ext>
            </a:extLst>
          </p:cNvPr>
          <p:cNvCxnSpPr>
            <a:cxnSpLocks/>
          </p:cNvCxnSpPr>
          <p:nvPr userDrawn="1"/>
        </p:nvCxnSpPr>
        <p:spPr>
          <a:xfrm>
            <a:off x="1679449" y="3983722"/>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Espace réservé du texte 33">
            <a:extLst>
              <a:ext uri="{FF2B5EF4-FFF2-40B4-BE49-F238E27FC236}">
                <a16:creationId xmlns:a16="http://schemas.microsoft.com/office/drawing/2014/main" id="{81083D68-9A90-AE42-9263-E6EFA0CBFDE7}"/>
              </a:ext>
            </a:extLst>
          </p:cNvPr>
          <p:cNvSpPr>
            <a:spLocks noGrp="1"/>
          </p:cNvSpPr>
          <p:nvPr>
            <p:ph type="body" sz="quarter" idx="16" hasCustomPrompt="1"/>
          </p:nvPr>
        </p:nvSpPr>
        <p:spPr>
          <a:xfrm>
            <a:off x="1676406" y="3468624"/>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3</a:t>
            </a:r>
          </a:p>
        </p:txBody>
      </p:sp>
      <p:sp>
        <p:nvSpPr>
          <p:cNvPr id="33" name="Espace réservé du texte 39">
            <a:extLst>
              <a:ext uri="{FF2B5EF4-FFF2-40B4-BE49-F238E27FC236}">
                <a16:creationId xmlns:a16="http://schemas.microsoft.com/office/drawing/2014/main" id="{F1A8827E-53C6-F74C-A3BB-710027E9BD70}"/>
              </a:ext>
            </a:extLst>
          </p:cNvPr>
          <p:cNvSpPr>
            <a:spLocks noGrp="1"/>
          </p:cNvSpPr>
          <p:nvPr>
            <p:ph type="body" sz="quarter" idx="17" hasCustomPrompt="1"/>
          </p:nvPr>
        </p:nvSpPr>
        <p:spPr>
          <a:xfrm>
            <a:off x="2524281" y="3505200"/>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35" name="Connecteur droit 34">
            <a:extLst>
              <a:ext uri="{FF2B5EF4-FFF2-40B4-BE49-F238E27FC236}">
                <a16:creationId xmlns:a16="http://schemas.microsoft.com/office/drawing/2014/main" id="{3934547A-AAD6-0644-A503-3CB232D0E937}"/>
              </a:ext>
            </a:extLst>
          </p:cNvPr>
          <p:cNvCxnSpPr>
            <a:cxnSpLocks/>
          </p:cNvCxnSpPr>
          <p:nvPr userDrawn="1"/>
        </p:nvCxnSpPr>
        <p:spPr>
          <a:xfrm>
            <a:off x="1685545" y="4538458"/>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33">
            <a:extLst>
              <a:ext uri="{FF2B5EF4-FFF2-40B4-BE49-F238E27FC236}">
                <a16:creationId xmlns:a16="http://schemas.microsoft.com/office/drawing/2014/main" id="{94B26C8D-373E-4A4A-ABB8-6ABC5482DB21}"/>
              </a:ext>
            </a:extLst>
          </p:cNvPr>
          <p:cNvSpPr>
            <a:spLocks noGrp="1"/>
          </p:cNvSpPr>
          <p:nvPr>
            <p:ph type="body" sz="quarter" idx="18" hasCustomPrompt="1"/>
          </p:nvPr>
        </p:nvSpPr>
        <p:spPr>
          <a:xfrm>
            <a:off x="1682502" y="4023362"/>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4</a:t>
            </a:r>
          </a:p>
        </p:txBody>
      </p:sp>
      <p:sp>
        <p:nvSpPr>
          <p:cNvPr id="37" name="Espace réservé du texte 39">
            <a:extLst>
              <a:ext uri="{FF2B5EF4-FFF2-40B4-BE49-F238E27FC236}">
                <a16:creationId xmlns:a16="http://schemas.microsoft.com/office/drawing/2014/main" id="{E19D8DC3-A826-3E4D-AEA5-8CC0EBCF46B1}"/>
              </a:ext>
            </a:extLst>
          </p:cNvPr>
          <p:cNvSpPr>
            <a:spLocks noGrp="1"/>
          </p:cNvSpPr>
          <p:nvPr>
            <p:ph type="body" sz="quarter" idx="19" hasCustomPrompt="1"/>
          </p:nvPr>
        </p:nvSpPr>
        <p:spPr>
          <a:xfrm>
            <a:off x="2530377" y="4059938"/>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38" name="Connecteur droit 37">
            <a:extLst>
              <a:ext uri="{FF2B5EF4-FFF2-40B4-BE49-F238E27FC236}">
                <a16:creationId xmlns:a16="http://schemas.microsoft.com/office/drawing/2014/main" id="{F218D1E4-CC21-1442-8822-039911C070A2}"/>
              </a:ext>
            </a:extLst>
          </p:cNvPr>
          <p:cNvCxnSpPr>
            <a:cxnSpLocks/>
          </p:cNvCxnSpPr>
          <p:nvPr userDrawn="1"/>
        </p:nvCxnSpPr>
        <p:spPr>
          <a:xfrm>
            <a:off x="1691641" y="5111482"/>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Espace réservé du texte 33">
            <a:extLst>
              <a:ext uri="{FF2B5EF4-FFF2-40B4-BE49-F238E27FC236}">
                <a16:creationId xmlns:a16="http://schemas.microsoft.com/office/drawing/2014/main" id="{01FA5C5C-3773-3D4B-BD79-7ADFBCF1F7B4}"/>
              </a:ext>
            </a:extLst>
          </p:cNvPr>
          <p:cNvSpPr>
            <a:spLocks noGrp="1"/>
          </p:cNvSpPr>
          <p:nvPr>
            <p:ph type="body" sz="quarter" idx="20" hasCustomPrompt="1"/>
          </p:nvPr>
        </p:nvSpPr>
        <p:spPr>
          <a:xfrm>
            <a:off x="1688598" y="4596383"/>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5</a:t>
            </a:r>
          </a:p>
        </p:txBody>
      </p:sp>
      <p:sp>
        <p:nvSpPr>
          <p:cNvPr id="40" name="Espace réservé du texte 39">
            <a:extLst>
              <a:ext uri="{FF2B5EF4-FFF2-40B4-BE49-F238E27FC236}">
                <a16:creationId xmlns:a16="http://schemas.microsoft.com/office/drawing/2014/main" id="{01157B50-803F-1D43-A11D-0D4A4DEBFFFB}"/>
              </a:ext>
            </a:extLst>
          </p:cNvPr>
          <p:cNvSpPr>
            <a:spLocks noGrp="1"/>
          </p:cNvSpPr>
          <p:nvPr>
            <p:ph type="body" sz="quarter" idx="21" hasCustomPrompt="1"/>
          </p:nvPr>
        </p:nvSpPr>
        <p:spPr>
          <a:xfrm>
            <a:off x="2536473" y="4632959"/>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42" name="Connecteur droit 41">
            <a:extLst>
              <a:ext uri="{FF2B5EF4-FFF2-40B4-BE49-F238E27FC236}">
                <a16:creationId xmlns:a16="http://schemas.microsoft.com/office/drawing/2014/main" id="{47BF04DC-5F5B-CF4E-A36E-98BD239422AB}"/>
              </a:ext>
            </a:extLst>
          </p:cNvPr>
          <p:cNvCxnSpPr>
            <a:cxnSpLocks/>
          </p:cNvCxnSpPr>
          <p:nvPr userDrawn="1"/>
        </p:nvCxnSpPr>
        <p:spPr>
          <a:xfrm>
            <a:off x="1697737" y="5647930"/>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du texte 33">
            <a:extLst>
              <a:ext uri="{FF2B5EF4-FFF2-40B4-BE49-F238E27FC236}">
                <a16:creationId xmlns:a16="http://schemas.microsoft.com/office/drawing/2014/main" id="{BB484260-EB87-F24D-8E0D-FBCCD2D993A1}"/>
              </a:ext>
            </a:extLst>
          </p:cNvPr>
          <p:cNvSpPr>
            <a:spLocks noGrp="1"/>
          </p:cNvSpPr>
          <p:nvPr>
            <p:ph type="body" sz="quarter" idx="22" hasCustomPrompt="1"/>
          </p:nvPr>
        </p:nvSpPr>
        <p:spPr>
          <a:xfrm>
            <a:off x="1694694" y="5132832"/>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6</a:t>
            </a:r>
          </a:p>
        </p:txBody>
      </p:sp>
      <p:sp>
        <p:nvSpPr>
          <p:cNvPr id="44" name="Espace réservé du texte 39">
            <a:extLst>
              <a:ext uri="{FF2B5EF4-FFF2-40B4-BE49-F238E27FC236}">
                <a16:creationId xmlns:a16="http://schemas.microsoft.com/office/drawing/2014/main" id="{F1BAF08C-AD93-2F4D-9BF2-1C66CD28BA98}"/>
              </a:ext>
            </a:extLst>
          </p:cNvPr>
          <p:cNvSpPr>
            <a:spLocks noGrp="1"/>
          </p:cNvSpPr>
          <p:nvPr>
            <p:ph type="body" sz="quarter" idx="23" hasCustomPrompt="1"/>
          </p:nvPr>
        </p:nvSpPr>
        <p:spPr>
          <a:xfrm>
            <a:off x="2542569" y="5169408"/>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spTree>
    <p:extLst>
      <p:ext uri="{BB962C8B-B14F-4D97-AF65-F5344CB8AC3E}">
        <p14:creationId xmlns:p14="http://schemas.microsoft.com/office/powerpoint/2010/main" val="2343690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partie v1">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AA8643E-A213-0C41-8E2D-F0E6A7AB36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69" y="-79513"/>
            <a:ext cx="12449682" cy="7002945"/>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2286000" y="4563018"/>
            <a:ext cx="72479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2460813" y="1860175"/>
            <a:ext cx="707315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2299447" y="2057401"/>
            <a:ext cx="7221070"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232212" y="4724867"/>
            <a:ext cx="7342094"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1788463" y="1183340"/>
            <a:ext cx="8498540"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1649258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partie v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8F3C83-7B18-FA4F-9B33-1A770E804E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269" y="-36444"/>
            <a:ext cx="12351026" cy="6947452"/>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4827494" y="4563018"/>
            <a:ext cx="629321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4894733" y="1860175"/>
            <a:ext cx="62259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4800599" y="2057401"/>
            <a:ext cx="6293223"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4746812" y="4724867"/>
            <a:ext cx="6414240"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3375206" y="1183340"/>
            <a:ext cx="8498540"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295184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3 parti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DFD7C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Titre 1">
            <a:extLst>
              <a:ext uri="{FF2B5EF4-FFF2-40B4-BE49-F238E27FC236}">
                <a16:creationId xmlns:a16="http://schemas.microsoft.com/office/drawing/2014/main" id="{7A62E67E-D2D2-EB4A-9279-EE677751BC8E}"/>
              </a:ext>
            </a:extLst>
          </p:cNvPr>
          <p:cNvSpPr txBox="1">
            <a:spLocks/>
          </p:cNvSpPr>
          <p:nvPr userDrawn="1"/>
        </p:nvSpPr>
        <p:spPr>
          <a:xfrm>
            <a:off x="-1062314" y="1"/>
            <a:ext cx="14321118" cy="3307976"/>
          </a:xfrm>
          <a:prstGeom prst="rect">
            <a:avLst/>
          </a:prstGeom>
        </p:spPr>
        <p:txBody>
          <a:bodyPr vert="horz" lIns="91440" tIns="45721" rIns="91440" bIns="45721" rtlCol="0" anchor="b">
            <a:noAutofit/>
          </a:bodyPr>
          <a:lstStyle>
            <a:lvl1pPr algn="ctr" defTabSz="914400" rtl="0" eaLnBrk="1" latinLnBrk="0" hangingPunct="1">
              <a:lnSpc>
                <a:spcPct val="90000"/>
              </a:lnSpc>
              <a:spcBef>
                <a:spcPct val="0"/>
              </a:spcBef>
              <a:buNone/>
              <a:defRPr sz="6600" kern="1200" cap="all" baseline="0">
                <a:solidFill>
                  <a:schemeClr val="bg1"/>
                </a:solidFill>
                <a:latin typeface="Knewave" panose="02000806000000020004" pitchFamily="2" charset="77"/>
                <a:ea typeface="+mj-ea"/>
                <a:cs typeface="+mj-cs"/>
              </a:defRPr>
            </a:lvl1pPr>
          </a:lstStyle>
          <a:p>
            <a:r>
              <a:rPr lang="fr-FR" sz="21001">
                <a:solidFill>
                  <a:schemeClr val="bg1"/>
                </a:solidFill>
              </a:rPr>
              <a:t>SOMMAIRE</a:t>
            </a:r>
          </a:p>
        </p:txBody>
      </p:sp>
      <p:cxnSp>
        <p:nvCxnSpPr>
          <p:cNvPr id="11" name="Connecteur droit 10">
            <a:extLst>
              <a:ext uri="{FF2B5EF4-FFF2-40B4-BE49-F238E27FC236}">
                <a16:creationId xmlns:a16="http://schemas.microsoft.com/office/drawing/2014/main" id="{3F2B1B1A-1165-B647-9894-7FBCC71E78AE}"/>
              </a:ext>
            </a:extLst>
          </p:cNvPr>
          <p:cNvCxnSpPr/>
          <p:nvPr userDrawn="1"/>
        </p:nvCxnSpPr>
        <p:spPr>
          <a:xfrm>
            <a:off x="1116104" y="3805516"/>
            <a:ext cx="2460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32F5C38-6B9A-E243-A634-17D9DEE2A576}"/>
              </a:ext>
            </a:extLst>
          </p:cNvPr>
          <p:cNvCxnSpPr/>
          <p:nvPr userDrawn="1"/>
        </p:nvCxnSpPr>
        <p:spPr>
          <a:xfrm>
            <a:off x="1120591" y="5558103"/>
            <a:ext cx="24608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p:nvPr userDrawn="1"/>
        </p:nvCxnSpPr>
        <p:spPr>
          <a:xfrm>
            <a:off x="4643718" y="3809999"/>
            <a:ext cx="2460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CBA8CDC4-5096-B644-A176-F31119A7537C}"/>
              </a:ext>
            </a:extLst>
          </p:cNvPr>
          <p:cNvCxnSpPr/>
          <p:nvPr userDrawn="1"/>
        </p:nvCxnSpPr>
        <p:spPr>
          <a:xfrm>
            <a:off x="4648206" y="5562586"/>
            <a:ext cx="24608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04CDDA2-4C32-5A41-852E-EAD013968AB7}"/>
              </a:ext>
            </a:extLst>
          </p:cNvPr>
          <p:cNvCxnSpPr/>
          <p:nvPr userDrawn="1"/>
        </p:nvCxnSpPr>
        <p:spPr>
          <a:xfrm>
            <a:off x="8305800" y="3814482"/>
            <a:ext cx="2460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3E547323-9A9B-3B41-AB36-16E0A43AA233}"/>
              </a:ext>
            </a:extLst>
          </p:cNvPr>
          <p:cNvCxnSpPr/>
          <p:nvPr userDrawn="1"/>
        </p:nvCxnSpPr>
        <p:spPr>
          <a:xfrm>
            <a:off x="8310287" y="5567069"/>
            <a:ext cx="24608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1102662" y="2622273"/>
            <a:ext cx="2447365" cy="1398587"/>
          </a:xfrm>
          <a:prstGeom prst="rect">
            <a:avLst/>
          </a:prstGeom>
        </p:spPr>
        <p:txBody>
          <a:bodyPr anchor="ctr">
            <a:noAutofit/>
          </a:bodyPr>
          <a:lstStyle>
            <a:lvl1pPr marL="0" indent="0" algn="ctr">
              <a:buNone/>
              <a:defRPr sz="13801" b="1">
                <a:latin typeface="Roboto Slab" pitchFamily="2" charset="0"/>
                <a:ea typeface="Roboto Slab" pitchFamily="2" charset="0"/>
              </a:defRPr>
            </a:lvl1pPr>
          </a:lstStyle>
          <a:p>
            <a:pPr lvl="0"/>
            <a:r>
              <a:rPr lang="fr-FR"/>
              <a:t>1</a:t>
            </a:r>
          </a:p>
        </p:txBody>
      </p:sp>
      <p:sp>
        <p:nvSpPr>
          <p:cNvPr id="35" name="Espace réservé du texte 33">
            <a:extLst>
              <a:ext uri="{FF2B5EF4-FFF2-40B4-BE49-F238E27FC236}">
                <a16:creationId xmlns:a16="http://schemas.microsoft.com/office/drawing/2014/main" id="{2793E432-579A-E741-AF37-4FCB390A0313}"/>
              </a:ext>
            </a:extLst>
          </p:cNvPr>
          <p:cNvSpPr>
            <a:spLocks noGrp="1"/>
          </p:cNvSpPr>
          <p:nvPr>
            <p:ph type="body" sz="quarter" idx="11" hasCustomPrompt="1"/>
          </p:nvPr>
        </p:nvSpPr>
        <p:spPr>
          <a:xfrm>
            <a:off x="4468252" y="2626755"/>
            <a:ext cx="2725924" cy="1398587"/>
          </a:xfrm>
          <a:prstGeom prst="rect">
            <a:avLst/>
          </a:prstGeom>
        </p:spPr>
        <p:txBody>
          <a:bodyPr anchor="ctr">
            <a:noAutofit/>
          </a:bodyPr>
          <a:lstStyle>
            <a:lvl1pPr marL="0" indent="0" algn="ctr">
              <a:buNone/>
              <a:defRPr sz="13801" b="1">
                <a:latin typeface="Roboto Slab" pitchFamily="2" charset="0"/>
                <a:ea typeface="Roboto Slab" pitchFamily="2" charset="0"/>
              </a:defRPr>
            </a:lvl1pPr>
          </a:lstStyle>
          <a:p>
            <a:pPr lvl="0"/>
            <a:r>
              <a:rPr lang="fr-FR"/>
              <a:t>2</a:t>
            </a:r>
          </a:p>
        </p:txBody>
      </p:sp>
      <p:sp>
        <p:nvSpPr>
          <p:cNvPr id="40" name="Espace réservé du texte 39">
            <a:extLst>
              <a:ext uri="{FF2B5EF4-FFF2-40B4-BE49-F238E27FC236}">
                <a16:creationId xmlns:a16="http://schemas.microsoft.com/office/drawing/2014/main" id="{EB1EC5DF-86E6-1A45-B2F4-313501074BDA}"/>
              </a:ext>
            </a:extLst>
          </p:cNvPr>
          <p:cNvSpPr>
            <a:spLocks noGrp="1"/>
          </p:cNvSpPr>
          <p:nvPr>
            <p:ph type="body" sz="quarter" idx="12" hasCustomPrompt="1"/>
          </p:nvPr>
        </p:nvSpPr>
        <p:spPr>
          <a:xfrm>
            <a:off x="4746815" y="3967350"/>
            <a:ext cx="2165349" cy="1519237"/>
          </a:xfrm>
          <a:prstGeom prst="rect">
            <a:avLst/>
          </a:prstGeom>
        </p:spPr>
        <p:txBody>
          <a:bodyPr anchor="ctr">
            <a:normAutofit/>
          </a:bodyPr>
          <a:lstStyle>
            <a:lvl1pPr marL="0" indent="0" algn="ctr">
              <a:buNone/>
              <a:defRPr sz="2000" b="1"/>
            </a:lvl1pPr>
          </a:lstStyle>
          <a:p>
            <a:r>
              <a:rPr lang="fr-FR">
                <a:effectLst/>
                <a:latin typeface="Roboto Slab Light" pitchFamily="2" charset="0"/>
              </a:rPr>
              <a:t>Résumé</a:t>
            </a:r>
          </a:p>
          <a:p>
            <a:r>
              <a:rPr lang="fr-FR">
                <a:effectLst/>
                <a:latin typeface="Roboto Slab Light" pitchFamily="2" charset="0"/>
              </a:rPr>
              <a:t>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1268510" y="3971832"/>
            <a:ext cx="2165349" cy="1519237"/>
          </a:xfrm>
          <a:prstGeom prst="rect">
            <a:avLst/>
          </a:prstGeom>
        </p:spPr>
        <p:txBody>
          <a:bodyPr anchor="ctr">
            <a:normAutofit/>
          </a:bodyPr>
          <a:lstStyle>
            <a:lvl1pPr marL="0" indent="0" algn="ctr">
              <a:buNone/>
              <a:defRPr sz="2000" b="1"/>
            </a:lvl1pPr>
          </a:lstStyle>
          <a:p>
            <a:r>
              <a:rPr lang="fr-FR">
                <a:effectLst/>
                <a:latin typeface="Roboto Slab Light" pitchFamily="2" charset="0"/>
              </a:rPr>
              <a:t>Résumé</a:t>
            </a:r>
          </a:p>
          <a:p>
            <a:r>
              <a:rPr lang="fr-FR">
                <a:effectLst/>
                <a:latin typeface="Roboto Slab Light" pitchFamily="2" charset="0"/>
              </a:rPr>
              <a:t>partie</a:t>
            </a:r>
          </a:p>
        </p:txBody>
      </p:sp>
      <p:sp>
        <p:nvSpPr>
          <p:cNvPr id="42" name="Espace réservé du texte 33">
            <a:extLst>
              <a:ext uri="{FF2B5EF4-FFF2-40B4-BE49-F238E27FC236}">
                <a16:creationId xmlns:a16="http://schemas.microsoft.com/office/drawing/2014/main" id="{42BF6342-0267-7141-B584-A15143BD823F}"/>
              </a:ext>
            </a:extLst>
          </p:cNvPr>
          <p:cNvSpPr>
            <a:spLocks noGrp="1"/>
          </p:cNvSpPr>
          <p:nvPr>
            <p:ph type="body" sz="quarter" idx="14" hasCustomPrompt="1"/>
          </p:nvPr>
        </p:nvSpPr>
        <p:spPr>
          <a:xfrm>
            <a:off x="8157228" y="2685025"/>
            <a:ext cx="2725924" cy="1398587"/>
          </a:xfrm>
          <a:prstGeom prst="rect">
            <a:avLst/>
          </a:prstGeom>
        </p:spPr>
        <p:txBody>
          <a:bodyPr anchor="ctr">
            <a:noAutofit/>
          </a:bodyPr>
          <a:lstStyle>
            <a:lvl1pPr marL="0" indent="0" algn="ctr">
              <a:buNone/>
              <a:defRPr sz="13801" b="1">
                <a:latin typeface="Roboto Slab" pitchFamily="2" charset="0"/>
                <a:ea typeface="Roboto Slab" pitchFamily="2" charset="0"/>
              </a:defRPr>
            </a:lvl1pPr>
          </a:lstStyle>
          <a:p>
            <a:pPr lvl="0"/>
            <a:r>
              <a:rPr lang="fr-FR"/>
              <a:t>3</a:t>
            </a:r>
          </a:p>
        </p:txBody>
      </p:sp>
      <p:sp>
        <p:nvSpPr>
          <p:cNvPr id="43" name="Espace réservé du texte 39">
            <a:extLst>
              <a:ext uri="{FF2B5EF4-FFF2-40B4-BE49-F238E27FC236}">
                <a16:creationId xmlns:a16="http://schemas.microsoft.com/office/drawing/2014/main" id="{FF7A20C9-6608-5147-813D-53B6A560C7ED}"/>
              </a:ext>
            </a:extLst>
          </p:cNvPr>
          <p:cNvSpPr>
            <a:spLocks noGrp="1"/>
          </p:cNvSpPr>
          <p:nvPr>
            <p:ph type="body" sz="quarter" idx="15" hasCustomPrompt="1"/>
          </p:nvPr>
        </p:nvSpPr>
        <p:spPr>
          <a:xfrm>
            <a:off x="8435793" y="4025621"/>
            <a:ext cx="2165349" cy="1519237"/>
          </a:xfrm>
          <a:prstGeom prst="rect">
            <a:avLst/>
          </a:prstGeom>
        </p:spPr>
        <p:txBody>
          <a:bodyPr anchor="ctr">
            <a:normAutofit/>
          </a:bodyPr>
          <a:lstStyle>
            <a:lvl1pPr marL="0" indent="0" algn="ctr">
              <a:buNone/>
              <a:defRPr sz="2000" b="1"/>
            </a:lvl1pPr>
          </a:lstStyle>
          <a:p>
            <a:r>
              <a:rPr lang="fr-FR">
                <a:effectLst/>
                <a:latin typeface="Roboto Slab Light" pitchFamily="2" charset="0"/>
              </a:rPr>
              <a:t>Résumé</a:t>
            </a:r>
          </a:p>
          <a:p>
            <a:r>
              <a:rPr lang="fr-FR">
                <a:effectLst/>
                <a:latin typeface="Roboto Slab Light" pitchFamily="2" charset="0"/>
              </a:rPr>
              <a:t>partie</a:t>
            </a:r>
          </a:p>
        </p:txBody>
      </p:sp>
    </p:spTree>
    <p:extLst>
      <p:ext uri="{BB962C8B-B14F-4D97-AF65-F5344CB8AC3E}">
        <p14:creationId xmlns:p14="http://schemas.microsoft.com/office/powerpoint/2010/main" val="1993624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partie v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EF05FC-E14B-E74C-9D3E-F1316EB017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08" y="-25676"/>
            <a:ext cx="12284764" cy="6910180"/>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5674658" y="4563018"/>
            <a:ext cx="533848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5674658" y="1860175"/>
            <a:ext cx="53384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5661211" y="2057401"/>
            <a:ext cx="5459506"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5634315" y="4724867"/>
            <a:ext cx="5378823"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a:t>
            </a:r>
            <a:br>
              <a:rPr lang="fr-FR">
                <a:effectLst/>
                <a:latin typeface="Roboto Slab Light" pitchFamily="2" charset="0"/>
              </a:rPr>
            </a:br>
            <a:r>
              <a:rPr lang="fr-FR">
                <a:effectLst/>
                <a:latin typeface="Roboto Slab Light" pitchFamily="2" charset="0"/>
              </a:rPr>
              <a:t>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5284694" y="1183340"/>
            <a:ext cx="6212542"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2066308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partie v4">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EF39A7-0074-E347-A296-4A6473BD1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49" y="-66261"/>
            <a:ext cx="12356916" cy="6950765"/>
          </a:xfrm>
          <a:prstGeom prst="rect">
            <a:avLst/>
          </a:prstGeom>
        </p:spPr>
      </p:pic>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2460813" y="1187825"/>
            <a:ext cx="707315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2299447" y="1277475"/>
            <a:ext cx="7221070"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4572000" y="4711421"/>
            <a:ext cx="2487705"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1788463" y="510990"/>
            <a:ext cx="8498540"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2889973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partie v5">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136E1A9-4747-FB49-9D53-CBF0B298E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05" y="-27330"/>
            <a:ext cx="12311269" cy="6925089"/>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2286000" y="4563018"/>
            <a:ext cx="72479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2460813" y="1860175"/>
            <a:ext cx="707315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2299447" y="2057401"/>
            <a:ext cx="7221070"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232212" y="4724867"/>
            <a:ext cx="7342094" cy="1519237"/>
          </a:xfrm>
          <a:prstGeom prst="rect">
            <a:avLst/>
          </a:prstGeom>
        </p:spPr>
        <p:txBody>
          <a:bodyPr anchor="t">
            <a:normAutofit/>
          </a:bodyPr>
          <a:lstStyle>
            <a:lvl1pPr marL="0" indent="0" algn="ctr">
              <a:buNone/>
              <a:defRPr sz="2000" b="1">
                <a:solidFill>
                  <a:schemeClr val="bg1"/>
                </a:solidFill>
              </a:defRPr>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1788463" y="1183340"/>
            <a:ext cx="8498540" cy="793376"/>
          </a:xfrm>
          <a:prstGeom prst="rect">
            <a:avLst/>
          </a:prstGeom>
        </p:spPr>
        <p:txBody>
          <a:bodyPr anchor="ctr">
            <a:normAutofit/>
          </a:bodyPr>
          <a:lstStyle>
            <a:lvl1pPr marL="0" indent="0" algn="ctr">
              <a:buNone/>
              <a:defRPr sz="2800" b="1" i="0">
                <a:solidFill>
                  <a:schemeClr val="bg1"/>
                </a:solidFill>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140016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530087" y="410815"/>
            <a:ext cx="7772665" cy="742122"/>
          </a:xfrm>
          <a:prstGeom prst="rect">
            <a:avLst/>
          </a:prstGeom>
        </p:spPr>
        <p:txBody>
          <a:bodyPr anchor="t">
            <a:normAutofit/>
          </a:bodyPr>
          <a:lstStyle>
            <a:lvl1pPr>
              <a:defRPr sz="4400" b="1" cap="all" baseline="0">
                <a:solidFill>
                  <a:srgbClr val="CEAB5D"/>
                </a:solidFill>
                <a:latin typeface="Roboto Slab" pitchFamily="2" charset="0"/>
                <a:ea typeface="Roboto Slab" pitchFamily="2" charset="0"/>
              </a:defRPr>
            </a:lvl1pPr>
          </a:lstStyle>
          <a:p>
            <a:r>
              <a:rPr lang="fr-FR"/>
              <a:t>Titre de la slide</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4" y="1232453"/>
            <a:ext cx="7835744" cy="322028"/>
          </a:xfrm>
          <a:prstGeom prst="rect">
            <a:avLst/>
          </a:prstGeom>
        </p:spPr>
        <p:txBody>
          <a:bodyPr>
            <a:normAutofit/>
          </a:bodyPr>
          <a:lstStyle>
            <a:lvl1pPr marL="0" indent="0">
              <a:buNone/>
              <a:defRPr sz="180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Sous-titre de la slide</a:t>
            </a: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p:nvPr>
        </p:nvSpPr>
        <p:spPr>
          <a:xfrm>
            <a:off x="557213" y="1974574"/>
            <a:ext cx="10958512" cy="3816626"/>
          </a:xfrm>
          <a:prstGeom prst="rect">
            <a:avLst/>
          </a:prstGeom>
        </p:spPr>
        <p:txBody>
          <a:bodyPr>
            <a:normAutofit/>
          </a:bodyPr>
          <a:lstStyle>
            <a:lvl1pPr marL="0" indent="0">
              <a:lnSpc>
                <a:spcPct val="150000"/>
              </a:lnSpc>
              <a:buNone/>
              <a:defRPr sz="1801">
                <a:latin typeface="Roboto" panose="02000000000000000000" pitchFamily="2" charset="0"/>
                <a:ea typeface="Roboto" panose="02000000000000000000" pitchFamily="2" charset="0"/>
                <a:cs typeface="Roboto" panose="02000000000000000000" pitchFamily="2" charset="0"/>
              </a:defRPr>
            </a:lvl1pPr>
            <a:lvl2pPr marL="685818" indent="-228607">
              <a:lnSpc>
                <a:spcPct val="150000"/>
              </a:lnSpc>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2pPr>
            <a:lvl3pPr marL="1143029" indent="-228607">
              <a:lnSpc>
                <a:spcPct val="150000"/>
              </a:lnSpc>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3pPr>
            <a:lvl4pPr marL="1600240"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4pPr>
            <a:lvl5pPr marL="2057453"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510210" y="1634288"/>
            <a:ext cx="1101918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pied de page 14">
            <a:extLst>
              <a:ext uri="{FF2B5EF4-FFF2-40B4-BE49-F238E27FC236}">
                <a16:creationId xmlns:a16="http://schemas.microsoft.com/office/drawing/2014/main" id="{2AB3A170-9608-D548-8EBC-1FD7506415BD}"/>
              </a:ext>
            </a:extLst>
          </p:cNvPr>
          <p:cNvSpPr>
            <a:spLocks noGrp="1"/>
          </p:cNvSpPr>
          <p:nvPr>
            <p:ph type="ftr" sz="quarter" idx="14"/>
          </p:nvPr>
        </p:nvSpPr>
        <p:spPr/>
        <p:txBody>
          <a:bodyPr/>
          <a:lstStyle/>
          <a:p>
            <a:r>
              <a:rPr lang="fr-FR"/>
              <a:t>Atelier Futur Désiré – Guide d’animation</a:t>
            </a:r>
          </a:p>
        </p:txBody>
      </p:sp>
      <p:sp>
        <p:nvSpPr>
          <p:cNvPr id="16" name="Espace réservé du numéro de diapositive 15">
            <a:extLst>
              <a:ext uri="{FF2B5EF4-FFF2-40B4-BE49-F238E27FC236}">
                <a16:creationId xmlns:a16="http://schemas.microsoft.com/office/drawing/2014/main" id="{29651EC7-A07B-A940-8AD7-826A7625460D}"/>
              </a:ext>
            </a:extLst>
          </p:cNvPr>
          <p:cNvSpPr>
            <a:spLocks noGrp="1"/>
          </p:cNvSpPr>
          <p:nvPr>
            <p:ph type="sldNum" sz="quarter" idx="15"/>
          </p:nvPr>
        </p:nvSpPr>
        <p:spPr>
          <a:xfrm>
            <a:off x="11243604" y="6178811"/>
            <a:ext cx="731036" cy="365125"/>
          </a:xfrm>
        </p:spPr>
        <p:txBody>
          <a:bodyPr/>
          <a:lstStyle>
            <a:lvl1pPr algn="ctr">
              <a:defRPr/>
            </a:lvl1pPr>
          </a:lstStyle>
          <a:p>
            <a:fld id="{4EB0D595-698A-B449-B816-26BBF40635ED}" type="slidenum">
              <a:rPr lang="fr-FR" smtClean="0"/>
              <a:pPr/>
              <a:t>‹#›</a:t>
            </a:fld>
            <a:endParaRPr lang="fr-FR"/>
          </a:p>
        </p:txBody>
      </p:sp>
      <p:pic>
        <p:nvPicPr>
          <p:cNvPr id="8" name="Image 7">
            <a:extLst>
              <a:ext uri="{FF2B5EF4-FFF2-40B4-BE49-F238E27FC236}">
                <a16:creationId xmlns:a16="http://schemas.microsoft.com/office/drawing/2014/main" id="{1495E846-7C54-6943-8812-5381444AE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4947" y="419197"/>
            <a:ext cx="2206498" cy="777747"/>
          </a:xfrm>
          <a:prstGeom prst="rect">
            <a:avLst/>
          </a:prstGeom>
        </p:spPr>
      </p:pic>
    </p:spTree>
    <p:extLst>
      <p:ext uri="{BB962C8B-B14F-4D97-AF65-F5344CB8AC3E}">
        <p14:creationId xmlns:p14="http://schemas.microsoft.com/office/powerpoint/2010/main" val="3753349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1A29B3CA-13E0-3442-B8E7-A79C669C7601}"/>
              </a:ext>
            </a:extLst>
          </p:cNvPr>
          <p:cNvSpPr>
            <a:spLocks noGrp="1"/>
          </p:cNvSpPr>
          <p:nvPr>
            <p:ph sz="quarter" idx="14" hasCustomPrompt="1"/>
          </p:nvPr>
        </p:nvSpPr>
        <p:spPr>
          <a:xfrm>
            <a:off x="6189024" y="3"/>
            <a:ext cx="6016626" cy="6660107"/>
          </a:xfrm>
          <a:prstGeom prst="rect">
            <a:avLst/>
          </a:prstGeom>
          <a:solidFill>
            <a:schemeClr val="bg1"/>
          </a:solidFill>
        </p:spPr>
        <p:txBody>
          <a:bodyPr anchor="ctr"/>
          <a:lstStyle>
            <a:lvl1pPr marL="0" indent="0" algn="ctr">
              <a:buNone/>
              <a:defRPr>
                <a:latin typeface="Knewave" panose="02000806000000020004" pitchFamily="2" charset="77"/>
              </a:defRPr>
            </a:lvl1pPr>
          </a:lstStyle>
          <a:p>
            <a:pPr lvl="0"/>
            <a:r>
              <a:rPr lang="fr-FR"/>
              <a:t>Insérer objet ici</a:t>
            </a:r>
          </a:p>
        </p:txBody>
      </p:sp>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530091" y="410815"/>
            <a:ext cx="5446644" cy="742122"/>
          </a:xfrm>
          <a:prstGeom prst="rect">
            <a:avLst/>
          </a:prstGeom>
        </p:spPr>
        <p:txBody>
          <a:bodyPr anchor="ctr">
            <a:normAutofit/>
          </a:bodyPr>
          <a:lstStyle>
            <a:lvl1pPr>
              <a:defRPr sz="2800" b="1" cap="all" baseline="0">
                <a:solidFill>
                  <a:srgbClr val="CEAB5D"/>
                </a:solidFill>
                <a:latin typeface="Roboto Slab" pitchFamily="2" charset="0"/>
                <a:ea typeface="Roboto Slab" pitchFamily="2" charset="0"/>
              </a:defRPr>
            </a:lvl1pPr>
          </a:lstStyle>
          <a:p>
            <a:r>
              <a:rPr lang="fr-FR"/>
              <a:t>Titre de la slide</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8" y="1232455"/>
            <a:ext cx="5473147" cy="384313"/>
          </a:xfrm>
          <a:prstGeom prst="rect">
            <a:avLst/>
          </a:prstGeom>
        </p:spPr>
        <p:txBody>
          <a:bodyPr>
            <a:normAutofit/>
          </a:bodyPr>
          <a:lstStyle>
            <a:lvl1pPr marL="0" indent="0">
              <a:buNone/>
              <a:defRPr sz="180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Sous-titre de la slide</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a:xfrm>
            <a:off x="847469" y="6192257"/>
            <a:ext cx="4114800" cy="365125"/>
          </a:xfrm>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a:xfrm>
            <a:off x="5172935" y="6178811"/>
            <a:ext cx="770965" cy="365125"/>
          </a:xfrm>
        </p:spPr>
        <p:txBody>
          <a:bodyPr/>
          <a:lstStyle/>
          <a:p>
            <a:fld id="{4EB0D595-698A-B449-B816-26BBF40635ED}" type="slidenum">
              <a:rPr lang="fr-FR" smtClean="0"/>
              <a:t>‹#›</a:t>
            </a:fld>
            <a:endParaRPr lang="fr-F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p:nvPr>
        </p:nvSpPr>
        <p:spPr>
          <a:xfrm>
            <a:off x="557212" y="1974574"/>
            <a:ext cx="5379762" cy="3816626"/>
          </a:xfrm>
          <a:prstGeom prst="rect">
            <a:avLst/>
          </a:prstGeom>
        </p:spPr>
        <p:txBody>
          <a:bodyPr>
            <a:normAutofit/>
          </a:bodyPr>
          <a:lstStyle>
            <a:lvl1pPr marL="0" indent="0">
              <a:lnSpc>
                <a:spcPct val="150000"/>
              </a:lnSpc>
              <a:buNone/>
              <a:defRPr sz="1801">
                <a:latin typeface="Roboto" panose="02000000000000000000" pitchFamily="2" charset="0"/>
                <a:ea typeface="Roboto" panose="02000000000000000000" pitchFamily="2" charset="0"/>
                <a:cs typeface="Roboto" panose="02000000000000000000" pitchFamily="2" charset="0"/>
              </a:defRPr>
            </a:lvl1pPr>
            <a:lvl2pPr marL="685818" indent="-228607">
              <a:lnSpc>
                <a:spcPct val="150000"/>
              </a:lnSpc>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2pPr>
            <a:lvl3pPr marL="1143029" indent="-228607">
              <a:lnSpc>
                <a:spcPct val="150000"/>
              </a:lnSpc>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3pPr>
            <a:lvl4pPr marL="1600240"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4pPr>
            <a:lvl5pPr marL="2057453" indent="-228607">
              <a:lnSpc>
                <a:spcPct val="150000"/>
              </a:lnSpc>
              <a:buClr>
                <a:srgbClr val="CEAB5D"/>
              </a:buClr>
              <a:buFont typeface="Wingdings" pitchFamily="2" charset="2"/>
              <a:buChar char="§"/>
              <a:defRPr sz="1200">
                <a:latin typeface="Roboto" panose="02000000000000000000" pitchFamily="2" charset="0"/>
                <a:ea typeface="Roboto" panose="02000000000000000000" pitchFamily="2" charset="0"/>
                <a:cs typeface="Roboto" panose="02000000000000000000"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510214" y="1634288"/>
            <a:ext cx="547977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652F064-F498-BB4C-8B89-47C5325E0C4F}"/>
              </a:ext>
            </a:extLst>
          </p:cNvPr>
          <p:cNvSpPr/>
          <p:nvPr userDrawn="1"/>
        </p:nvSpPr>
        <p:spPr>
          <a:xfrm>
            <a:off x="5077012"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2136332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nde image">
    <p:spTree>
      <p:nvGrpSpPr>
        <p:cNvPr id="1" name=""/>
        <p:cNvGrpSpPr/>
        <p:nvPr/>
      </p:nvGrpSpPr>
      <p:grpSpPr>
        <a:xfrm>
          <a:off x="0" y="0"/>
          <a:ext cx="0" cy="0"/>
          <a:chOff x="0" y="0"/>
          <a:chExt cx="0" cy="0"/>
        </a:xfrm>
      </p:grpSpPr>
      <p:sp>
        <p:nvSpPr>
          <p:cNvPr id="10" name="Espace réservé du contenu 7">
            <a:extLst>
              <a:ext uri="{FF2B5EF4-FFF2-40B4-BE49-F238E27FC236}">
                <a16:creationId xmlns:a16="http://schemas.microsoft.com/office/drawing/2014/main" id="{23D304CB-8444-B14B-9156-1852DD611658}"/>
              </a:ext>
            </a:extLst>
          </p:cNvPr>
          <p:cNvSpPr>
            <a:spLocks noGrp="1"/>
          </p:cNvSpPr>
          <p:nvPr>
            <p:ph sz="quarter" idx="14" hasCustomPrompt="1"/>
          </p:nvPr>
        </p:nvSpPr>
        <p:spPr>
          <a:xfrm>
            <a:off x="0" y="3"/>
            <a:ext cx="12205650" cy="6660107"/>
          </a:xfrm>
          <a:prstGeom prst="rect">
            <a:avLst/>
          </a:prstGeom>
          <a:solidFill>
            <a:schemeClr val="bg1"/>
          </a:solidFill>
        </p:spPr>
        <p:txBody>
          <a:bodyPr anchor="ctr"/>
          <a:lstStyle>
            <a:lvl1pPr marL="0" indent="0" algn="ctr">
              <a:buNone/>
              <a:defRPr>
                <a:latin typeface="Knewave" panose="02000806000000020004" pitchFamily="2" charset="77"/>
              </a:defRPr>
            </a:lvl1pPr>
          </a:lstStyle>
          <a:p>
            <a:pPr lvl="0"/>
            <a:r>
              <a:rPr lang="fr-FR"/>
              <a:t>Insérer objet ici</a:t>
            </a:r>
          </a:p>
        </p:txBody>
      </p:sp>
      <p:sp>
        <p:nvSpPr>
          <p:cNvPr id="14" name="Rectangle 13">
            <a:extLst>
              <a:ext uri="{FF2B5EF4-FFF2-40B4-BE49-F238E27FC236}">
                <a16:creationId xmlns:a16="http://schemas.microsoft.com/office/drawing/2014/main" id="{480AB981-8BF0-4F41-9C93-A8E7B4212593}"/>
              </a:ext>
            </a:extLst>
          </p:cNvPr>
          <p:cNvSpPr/>
          <p:nvPr userDrawn="1"/>
        </p:nvSpPr>
        <p:spPr>
          <a:xfrm>
            <a:off x="-36575" y="5987211"/>
            <a:ext cx="12304542" cy="1035382"/>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62" y="6153685"/>
            <a:ext cx="5210395" cy="704315"/>
          </a:xfrm>
          <a:prstGeom prst="rect">
            <a:avLst/>
          </a:prstGeom>
        </p:spPr>
        <p:txBody>
          <a:bodyPr anchor="ctr">
            <a:normAutofit/>
          </a:bodyPr>
          <a:lstStyle>
            <a:lvl1pPr marL="0" indent="0" algn="l">
              <a:buNone/>
              <a:defRPr sz="16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3859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quipe ou témoignag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211017"/>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NOTRE ÉQUIPE</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p>
            <a:fld id="{4EB0D595-698A-B449-B816-26BBF40635ED}" type="slidenum">
              <a:rPr lang="fr-FR" smtClean="0"/>
              <a:t>‹#›</a:t>
            </a:fld>
            <a:endParaRPr lang="fr-F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hasCustomPrompt="1"/>
          </p:nvPr>
        </p:nvSpPr>
        <p:spPr>
          <a:xfrm>
            <a:off x="1212304" y="3216516"/>
            <a:ext cx="2308818" cy="413785"/>
          </a:xfrm>
          <a:prstGeom prst="rect">
            <a:avLst/>
          </a:prstGeom>
        </p:spPr>
        <p:txBody>
          <a:bodyPr>
            <a:normAutofit/>
          </a:bodyPr>
          <a:lstStyle>
            <a:lvl1pPr marL="0" indent="0" algn="ctr">
              <a:buNone/>
              <a:defRPr sz="20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prénom nom</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760832"/>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texte 11">
            <a:extLst>
              <a:ext uri="{FF2B5EF4-FFF2-40B4-BE49-F238E27FC236}">
                <a16:creationId xmlns:a16="http://schemas.microsoft.com/office/drawing/2014/main" id="{440CB088-5E58-3F4E-B37B-E9346422EAA5}"/>
              </a:ext>
            </a:extLst>
          </p:cNvPr>
          <p:cNvSpPr>
            <a:spLocks noGrp="1"/>
          </p:cNvSpPr>
          <p:nvPr>
            <p:ph type="body" sz="quarter" idx="14" hasCustomPrompt="1"/>
          </p:nvPr>
        </p:nvSpPr>
        <p:spPr>
          <a:xfrm>
            <a:off x="1200931" y="3696461"/>
            <a:ext cx="2308818" cy="315976"/>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fonction</a:t>
            </a:r>
          </a:p>
        </p:txBody>
      </p:sp>
      <p:cxnSp>
        <p:nvCxnSpPr>
          <p:cNvPr id="11" name="Connecteur droit 10">
            <a:extLst>
              <a:ext uri="{FF2B5EF4-FFF2-40B4-BE49-F238E27FC236}">
                <a16:creationId xmlns:a16="http://schemas.microsoft.com/office/drawing/2014/main" id="{E612B7BD-3599-F044-A2B2-2805793566EF}"/>
              </a:ext>
            </a:extLst>
          </p:cNvPr>
          <p:cNvCxnSpPr>
            <a:cxnSpLocks/>
          </p:cNvCxnSpPr>
          <p:nvPr userDrawn="1"/>
        </p:nvCxnSpPr>
        <p:spPr>
          <a:xfrm>
            <a:off x="1191908" y="3656426"/>
            <a:ext cx="235651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Espace réservé du texte 11">
            <a:extLst>
              <a:ext uri="{FF2B5EF4-FFF2-40B4-BE49-F238E27FC236}">
                <a16:creationId xmlns:a16="http://schemas.microsoft.com/office/drawing/2014/main" id="{F745EB2D-E5A2-CE48-B033-9254220DBA3E}"/>
              </a:ext>
            </a:extLst>
          </p:cNvPr>
          <p:cNvSpPr>
            <a:spLocks noGrp="1"/>
          </p:cNvSpPr>
          <p:nvPr>
            <p:ph type="body" sz="quarter" idx="15" hasCustomPrompt="1"/>
          </p:nvPr>
        </p:nvSpPr>
        <p:spPr>
          <a:xfrm>
            <a:off x="902957" y="4176410"/>
            <a:ext cx="2891120" cy="1487407"/>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Descriptif ou présentation de la personne</a:t>
            </a:r>
          </a:p>
        </p:txBody>
      </p:sp>
      <p:sp>
        <p:nvSpPr>
          <p:cNvPr id="15" name="Espace réservé du texte 11">
            <a:extLst>
              <a:ext uri="{FF2B5EF4-FFF2-40B4-BE49-F238E27FC236}">
                <a16:creationId xmlns:a16="http://schemas.microsoft.com/office/drawing/2014/main" id="{7FA7B8F5-D73D-8544-AFE9-D958480CA150}"/>
              </a:ext>
            </a:extLst>
          </p:cNvPr>
          <p:cNvSpPr>
            <a:spLocks noGrp="1"/>
          </p:cNvSpPr>
          <p:nvPr>
            <p:ph type="body" sz="quarter" idx="16" hasCustomPrompt="1"/>
          </p:nvPr>
        </p:nvSpPr>
        <p:spPr>
          <a:xfrm>
            <a:off x="4844883" y="3232437"/>
            <a:ext cx="2308818" cy="413785"/>
          </a:xfrm>
          <a:prstGeom prst="rect">
            <a:avLst/>
          </a:prstGeom>
        </p:spPr>
        <p:txBody>
          <a:bodyPr>
            <a:normAutofit/>
          </a:bodyPr>
          <a:lstStyle>
            <a:lvl1pPr marL="0" indent="0" algn="ctr">
              <a:buNone/>
              <a:defRPr sz="20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prénom nom</a:t>
            </a:r>
          </a:p>
        </p:txBody>
      </p:sp>
      <p:sp>
        <p:nvSpPr>
          <p:cNvPr id="16" name="Espace réservé du texte 11">
            <a:extLst>
              <a:ext uri="{FF2B5EF4-FFF2-40B4-BE49-F238E27FC236}">
                <a16:creationId xmlns:a16="http://schemas.microsoft.com/office/drawing/2014/main" id="{C1FEAC42-ED74-F743-BF04-7F26256BEA0E}"/>
              </a:ext>
            </a:extLst>
          </p:cNvPr>
          <p:cNvSpPr>
            <a:spLocks noGrp="1"/>
          </p:cNvSpPr>
          <p:nvPr>
            <p:ph type="body" sz="quarter" idx="17" hasCustomPrompt="1"/>
          </p:nvPr>
        </p:nvSpPr>
        <p:spPr>
          <a:xfrm>
            <a:off x="4833509" y="3712384"/>
            <a:ext cx="2308818" cy="315976"/>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fonction</a:t>
            </a:r>
          </a:p>
        </p:txBody>
      </p:sp>
      <p:cxnSp>
        <p:nvCxnSpPr>
          <p:cNvPr id="17" name="Connecteur droit 16">
            <a:extLst>
              <a:ext uri="{FF2B5EF4-FFF2-40B4-BE49-F238E27FC236}">
                <a16:creationId xmlns:a16="http://schemas.microsoft.com/office/drawing/2014/main" id="{0C53BE11-6937-3C47-A0E6-78FEE9FBE584}"/>
              </a:ext>
            </a:extLst>
          </p:cNvPr>
          <p:cNvCxnSpPr>
            <a:cxnSpLocks/>
          </p:cNvCxnSpPr>
          <p:nvPr userDrawn="1"/>
        </p:nvCxnSpPr>
        <p:spPr>
          <a:xfrm>
            <a:off x="4824484" y="3672349"/>
            <a:ext cx="235651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1">
            <a:extLst>
              <a:ext uri="{FF2B5EF4-FFF2-40B4-BE49-F238E27FC236}">
                <a16:creationId xmlns:a16="http://schemas.microsoft.com/office/drawing/2014/main" id="{5AB4EE15-BF35-D64A-8D0D-CFE240C4C06B}"/>
              </a:ext>
            </a:extLst>
          </p:cNvPr>
          <p:cNvSpPr>
            <a:spLocks noGrp="1"/>
          </p:cNvSpPr>
          <p:nvPr>
            <p:ph type="body" sz="quarter" idx="18" hasCustomPrompt="1"/>
          </p:nvPr>
        </p:nvSpPr>
        <p:spPr>
          <a:xfrm>
            <a:off x="4535535" y="4192333"/>
            <a:ext cx="2891120" cy="1487407"/>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Descriptif ou présentation de la personne</a:t>
            </a:r>
          </a:p>
        </p:txBody>
      </p:sp>
      <p:sp>
        <p:nvSpPr>
          <p:cNvPr id="19" name="Espace réservé du texte 11">
            <a:extLst>
              <a:ext uri="{FF2B5EF4-FFF2-40B4-BE49-F238E27FC236}">
                <a16:creationId xmlns:a16="http://schemas.microsoft.com/office/drawing/2014/main" id="{2DC8C46C-C58D-B64B-B089-EAC83962FF4E}"/>
              </a:ext>
            </a:extLst>
          </p:cNvPr>
          <p:cNvSpPr>
            <a:spLocks noGrp="1"/>
          </p:cNvSpPr>
          <p:nvPr>
            <p:ph type="body" sz="quarter" idx="19" hasCustomPrompt="1"/>
          </p:nvPr>
        </p:nvSpPr>
        <p:spPr>
          <a:xfrm>
            <a:off x="8518405" y="3234711"/>
            <a:ext cx="2308818" cy="413785"/>
          </a:xfrm>
          <a:prstGeom prst="rect">
            <a:avLst/>
          </a:prstGeom>
        </p:spPr>
        <p:txBody>
          <a:bodyPr>
            <a:normAutofit/>
          </a:bodyPr>
          <a:lstStyle>
            <a:lvl1pPr marL="0" indent="0" algn="ctr">
              <a:buNone/>
              <a:defRPr sz="2000"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prénom nom</a:t>
            </a:r>
          </a:p>
        </p:txBody>
      </p:sp>
      <p:sp>
        <p:nvSpPr>
          <p:cNvPr id="20" name="Espace réservé du texte 11">
            <a:extLst>
              <a:ext uri="{FF2B5EF4-FFF2-40B4-BE49-F238E27FC236}">
                <a16:creationId xmlns:a16="http://schemas.microsoft.com/office/drawing/2014/main" id="{44DBCC79-FDBE-9545-BA78-4C0AE714B762}"/>
              </a:ext>
            </a:extLst>
          </p:cNvPr>
          <p:cNvSpPr>
            <a:spLocks noGrp="1"/>
          </p:cNvSpPr>
          <p:nvPr>
            <p:ph type="body" sz="quarter" idx="20" hasCustomPrompt="1"/>
          </p:nvPr>
        </p:nvSpPr>
        <p:spPr>
          <a:xfrm>
            <a:off x="8507033" y="3714659"/>
            <a:ext cx="2308818" cy="315976"/>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fonction</a:t>
            </a:r>
          </a:p>
        </p:txBody>
      </p:sp>
      <p:cxnSp>
        <p:nvCxnSpPr>
          <p:cNvPr id="21" name="Connecteur droit 20">
            <a:extLst>
              <a:ext uri="{FF2B5EF4-FFF2-40B4-BE49-F238E27FC236}">
                <a16:creationId xmlns:a16="http://schemas.microsoft.com/office/drawing/2014/main" id="{DEA83BC4-DCB3-CA4A-9189-61F6A2E810A9}"/>
              </a:ext>
            </a:extLst>
          </p:cNvPr>
          <p:cNvCxnSpPr>
            <a:cxnSpLocks/>
          </p:cNvCxnSpPr>
          <p:nvPr userDrawn="1"/>
        </p:nvCxnSpPr>
        <p:spPr>
          <a:xfrm>
            <a:off x="8498006" y="3674623"/>
            <a:ext cx="235651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1">
            <a:extLst>
              <a:ext uri="{FF2B5EF4-FFF2-40B4-BE49-F238E27FC236}">
                <a16:creationId xmlns:a16="http://schemas.microsoft.com/office/drawing/2014/main" id="{0B005AFD-44D7-7148-AB9A-F257584030EC}"/>
              </a:ext>
            </a:extLst>
          </p:cNvPr>
          <p:cNvSpPr>
            <a:spLocks noGrp="1"/>
          </p:cNvSpPr>
          <p:nvPr>
            <p:ph type="body" sz="quarter" idx="21" hasCustomPrompt="1"/>
          </p:nvPr>
        </p:nvSpPr>
        <p:spPr>
          <a:xfrm>
            <a:off x="8209060" y="4194607"/>
            <a:ext cx="2891120" cy="1487407"/>
          </a:xfrm>
          <a:prstGeom prst="rect">
            <a:avLst/>
          </a:prstGeom>
        </p:spPr>
        <p:txBody>
          <a:bodyPr>
            <a:normAutofit/>
          </a:bodyPr>
          <a:lstStyle>
            <a:lvl1pPr marL="0" indent="0" algn="ctr">
              <a:buNone/>
              <a:defRPr sz="160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Descriptif ou présentation de la personne</a:t>
            </a:r>
          </a:p>
        </p:txBody>
      </p:sp>
      <p:sp>
        <p:nvSpPr>
          <p:cNvPr id="31" name="Espace réservé pour une image  30">
            <a:extLst>
              <a:ext uri="{FF2B5EF4-FFF2-40B4-BE49-F238E27FC236}">
                <a16:creationId xmlns:a16="http://schemas.microsoft.com/office/drawing/2014/main" id="{1840442B-D565-1648-AF1B-459251907ABE}"/>
              </a:ext>
            </a:extLst>
          </p:cNvPr>
          <p:cNvSpPr>
            <a:spLocks noGrp="1"/>
          </p:cNvSpPr>
          <p:nvPr>
            <p:ph type="pic" sz="quarter" idx="25"/>
          </p:nvPr>
        </p:nvSpPr>
        <p:spPr>
          <a:xfrm>
            <a:off x="1514380" y="1200790"/>
            <a:ext cx="1821600" cy="1821600"/>
          </a:xfrm>
          <a:prstGeom prst="ellipse">
            <a:avLst/>
          </a:prstGeom>
          <a:solidFill>
            <a:srgbClr val="DFD7CD"/>
          </a:solidFill>
          <a:ln>
            <a:noFill/>
          </a:ln>
        </p:spPr>
        <p:txBody>
          <a:bodyPr anchor="ctr"/>
          <a:lstStyle>
            <a:lvl1pPr marL="0" indent="0" algn="ctr">
              <a:buNone/>
              <a:defRPr sz="1051">
                <a:latin typeface="Roboto Slab" pitchFamily="2" charset="0"/>
                <a:ea typeface="Roboto Slab" pitchFamily="2" charset="0"/>
                <a:cs typeface="Roboto" panose="02000000000000000000" pitchFamily="2" charset="0"/>
              </a:defRPr>
            </a:lvl1pPr>
          </a:lstStyle>
          <a:p>
            <a:r>
              <a:rPr lang="fr-FR"/>
              <a:t>Cliquez sur l'icône pour ajouter une image</a:t>
            </a:r>
          </a:p>
        </p:txBody>
      </p:sp>
      <p:sp>
        <p:nvSpPr>
          <p:cNvPr id="32" name="Espace réservé pour une image  30">
            <a:extLst>
              <a:ext uri="{FF2B5EF4-FFF2-40B4-BE49-F238E27FC236}">
                <a16:creationId xmlns:a16="http://schemas.microsoft.com/office/drawing/2014/main" id="{4636CB33-86B5-D947-8719-B89961E48612}"/>
              </a:ext>
            </a:extLst>
          </p:cNvPr>
          <p:cNvSpPr>
            <a:spLocks noGrp="1"/>
          </p:cNvSpPr>
          <p:nvPr>
            <p:ph type="pic" sz="quarter" idx="26"/>
          </p:nvPr>
        </p:nvSpPr>
        <p:spPr>
          <a:xfrm>
            <a:off x="5051428" y="1257656"/>
            <a:ext cx="1821600" cy="1821600"/>
          </a:xfrm>
          <a:prstGeom prst="ellipse">
            <a:avLst/>
          </a:prstGeom>
          <a:solidFill>
            <a:srgbClr val="DFD7CD"/>
          </a:solidFill>
          <a:ln>
            <a:noFill/>
          </a:ln>
        </p:spPr>
        <p:txBody>
          <a:bodyPr anchor="ctr"/>
          <a:lstStyle>
            <a:lvl1pPr marL="0" indent="0" algn="ctr">
              <a:buNone/>
              <a:defRPr sz="1051">
                <a:latin typeface="Roboto Slab" pitchFamily="2" charset="0"/>
                <a:ea typeface="Roboto Slab" pitchFamily="2" charset="0"/>
                <a:cs typeface="Roboto" panose="02000000000000000000" pitchFamily="2" charset="0"/>
              </a:defRPr>
            </a:lvl1pPr>
          </a:lstStyle>
          <a:p>
            <a:r>
              <a:rPr lang="fr-FR"/>
              <a:t>Cliquez sur l'icône pour ajouter une image</a:t>
            </a:r>
          </a:p>
        </p:txBody>
      </p:sp>
      <p:sp>
        <p:nvSpPr>
          <p:cNvPr id="33" name="Espace réservé pour une image  30">
            <a:extLst>
              <a:ext uri="{FF2B5EF4-FFF2-40B4-BE49-F238E27FC236}">
                <a16:creationId xmlns:a16="http://schemas.microsoft.com/office/drawing/2014/main" id="{BD76A7FA-3AC2-3045-AE49-3B4AED296A58}"/>
              </a:ext>
            </a:extLst>
          </p:cNvPr>
          <p:cNvSpPr>
            <a:spLocks noGrp="1"/>
          </p:cNvSpPr>
          <p:nvPr>
            <p:ph type="pic" sz="quarter" idx="27"/>
          </p:nvPr>
        </p:nvSpPr>
        <p:spPr>
          <a:xfrm>
            <a:off x="8765893" y="1259931"/>
            <a:ext cx="1821600" cy="1821600"/>
          </a:xfrm>
          <a:prstGeom prst="ellipse">
            <a:avLst/>
          </a:prstGeom>
          <a:solidFill>
            <a:srgbClr val="DFD7CD"/>
          </a:solidFill>
          <a:ln>
            <a:noFill/>
          </a:ln>
        </p:spPr>
        <p:txBody>
          <a:bodyPr anchor="ctr"/>
          <a:lstStyle>
            <a:lvl1pPr marL="0" indent="0" algn="ctr">
              <a:buNone/>
              <a:defRPr sz="1051">
                <a:latin typeface="Roboto Slab" pitchFamily="2" charset="0"/>
                <a:ea typeface="Roboto Slab" pitchFamily="2" charset="0"/>
                <a:cs typeface="Roboto" panose="02000000000000000000" pitchFamily="2" charset="0"/>
              </a:defRPr>
            </a:lvl1pPr>
          </a:lstStyle>
          <a:p>
            <a:r>
              <a:rPr lang="fr-FR"/>
              <a:t>Cliquez sur l'icône pour ajouter une image</a:t>
            </a:r>
          </a:p>
        </p:txBody>
      </p:sp>
    </p:spTree>
    <p:extLst>
      <p:ext uri="{BB962C8B-B14F-4D97-AF65-F5344CB8AC3E}">
        <p14:creationId xmlns:p14="http://schemas.microsoft.com/office/powerpoint/2010/main" val="3113917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211017"/>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NOTRE ÉQUIPE</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p>
            <a:fld id="{4EB0D595-698A-B449-B816-26BBF40635ED}" type="slidenum">
              <a:rPr lang="fr-FR" smtClean="0"/>
              <a:t>‹#›</a:t>
            </a:fld>
            <a:endParaRPr lang="fr-FR"/>
          </a:p>
        </p:txBody>
      </p:sp>
      <p:sp>
        <p:nvSpPr>
          <p:cNvPr id="12" name="Espace réservé du texte 11">
            <a:extLst>
              <a:ext uri="{FF2B5EF4-FFF2-40B4-BE49-F238E27FC236}">
                <a16:creationId xmlns:a16="http://schemas.microsoft.com/office/drawing/2014/main" id="{27BB52D7-DA45-7946-B6D2-B4AADAB42711}"/>
              </a:ext>
            </a:extLst>
          </p:cNvPr>
          <p:cNvSpPr>
            <a:spLocks noGrp="1"/>
          </p:cNvSpPr>
          <p:nvPr>
            <p:ph type="body" sz="quarter" idx="13" hasCustomPrompt="1"/>
          </p:nvPr>
        </p:nvSpPr>
        <p:spPr>
          <a:xfrm>
            <a:off x="613862" y="3821427"/>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760832"/>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texte 11">
            <a:extLst>
              <a:ext uri="{FF2B5EF4-FFF2-40B4-BE49-F238E27FC236}">
                <a16:creationId xmlns:a16="http://schemas.microsoft.com/office/drawing/2014/main" id="{440CB088-5E58-3F4E-B37B-E9346422EAA5}"/>
              </a:ext>
            </a:extLst>
          </p:cNvPr>
          <p:cNvSpPr>
            <a:spLocks noGrp="1"/>
          </p:cNvSpPr>
          <p:nvPr>
            <p:ph type="body" sz="quarter" idx="14" hasCustomPrompt="1"/>
          </p:nvPr>
        </p:nvSpPr>
        <p:spPr>
          <a:xfrm>
            <a:off x="602488" y="5064370"/>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11" name="Connecteur droit 10">
            <a:extLst>
              <a:ext uri="{FF2B5EF4-FFF2-40B4-BE49-F238E27FC236}">
                <a16:creationId xmlns:a16="http://schemas.microsoft.com/office/drawing/2014/main" id="{E612B7BD-3599-F044-A2B2-2805793566EF}"/>
              </a:ext>
            </a:extLst>
          </p:cNvPr>
          <p:cNvCxnSpPr>
            <a:cxnSpLocks/>
          </p:cNvCxnSpPr>
          <p:nvPr userDrawn="1"/>
        </p:nvCxnSpPr>
        <p:spPr>
          <a:xfrm>
            <a:off x="553425" y="4908450"/>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Espace réservé pour une image  30">
            <a:extLst>
              <a:ext uri="{FF2B5EF4-FFF2-40B4-BE49-F238E27FC236}">
                <a16:creationId xmlns:a16="http://schemas.microsoft.com/office/drawing/2014/main" id="{1840442B-D565-1648-AF1B-459251907ABE}"/>
              </a:ext>
            </a:extLst>
          </p:cNvPr>
          <p:cNvSpPr>
            <a:spLocks noGrp="1"/>
          </p:cNvSpPr>
          <p:nvPr>
            <p:ph type="pic" sz="quarter" idx="25" hasCustomPrompt="1"/>
          </p:nvPr>
        </p:nvSpPr>
        <p:spPr>
          <a:xfrm>
            <a:off x="739045" y="1777564"/>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531271" y="923320"/>
            <a:ext cx="5106293"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sp>
        <p:nvSpPr>
          <p:cNvPr id="24" name="Espace réservé du texte 11">
            <a:extLst>
              <a:ext uri="{FF2B5EF4-FFF2-40B4-BE49-F238E27FC236}">
                <a16:creationId xmlns:a16="http://schemas.microsoft.com/office/drawing/2014/main" id="{42169F11-170A-2148-A60B-CD4BD8029336}"/>
              </a:ext>
            </a:extLst>
          </p:cNvPr>
          <p:cNvSpPr>
            <a:spLocks noGrp="1"/>
          </p:cNvSpPr>
          <p:nvPr>
            <p:ph type="body" sz="quarter" idx="29" hasCustomPrompt="1"/>
          </p:nvPr>
        </p:nvSpPr>
        <p:spPr>
          <a:xfrm>
            <a:off x="3495398" y="3847216"/>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sp>
        <p:nvSpPr>
          <p:cNvPr id="25" name="Espace réservé du texte 11">
            <a:extLst>
              <a:ext uri="{FF2B5EF4-FFF2-40B4-BE49-F238E27FC236}">
                <a16:creationId xmlns:a16="http://schemas.microsoft.com/office/drawing/2014/main" id="{4EAF452D-CE58-9E48-99BC-47FF8A6DB9AF}"/>
              </a:ext>
            </a:extLst>
          </p:cNvPr>
          <p:cNvSpPr>
            <a:spLocks noGrp="1"/>
          </p:cNvSpPr>
          <p:nvPr>
            <p:ph type="body" sz="quarter" idx="30" hasCustomPrompt="1"/>
          </p:nvPr>
        </p:nvSpPr>
        <p:spPr>
          <a:xfrm>
            <a:off x="3484024" y="5090159"/>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26" name="Connecteur droit 25">
            <a:extLst>
              <a:ext uri="{FF2B5EF4-FFF2-40B4-BE49-F238E27FC236}">
                <a16:creationId xmlns:a16="http://schemas.microsoft.com/office/drawing/2014/main" id="{9EBEC235-8F0C-FE4B-9E4A-AE99C8982AB6}"/>
              </a:ext>
            </a:extLst>
          </p:cNvPr>
          <p:cNvCxnSpPr>
            <a:cxnSpLocks/>
          </p:cNvCxnSpPr>
          <p:nvPr userDrawn="1"/>
        </p:nvCxnSpPr>
        <p:spPr>
          <a:xfrm>
            <a:off x="3434966" y="4934239"/>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space réservé pour une image  30">
            <a:extLst>
              <a:ext uri="{FF2B5EF4-FFF2-40B4-BE49-F238E27FC236}">
                <a16:creationId xmlns:a16="http://schemas.microsoft.com/office/drawing/2014/main" id="{822EFC23-B697-8940-941F-B4419A8E0FC9}"/>
              </a:ext>
            </a:extLst>
          </p:cNvPr>
          <p:cNvSpPr>
            <a:spLocks noGrp="1"/>
          </p:cNvSpPr>
          <p:nvPr>
            <p:ph type="pic" sz="quarter" idx="31" hasCustomPrompt="1"/>
          </p:nvPr>
        </p:nvSpPr>
        <p:spPr>
          <a:xfrm>
            <a:off x="3620583" y="1803353"/>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
        <p:nvSpPr>
          <p:cNvPr id="28" name="Espace réservé du texte 11">
            <a:extLst>
              <a:ext uri="{FF2B5EF4-FFF2-40B4-BE49-F238E27FC236}">
                <a16:creationId xmlns:a16="http://schemas.microsoft.com/office/drawing/2014/main" id="{209AE77C-4D99-6048-AA08-688629FE91E8}"/>
              </a:ext>
            </a:extLst>
          </p:cNvPr>
          <p:cNvSpPr>
            <a:spLocks noGrp="1"/>
          </p:cNvSpPr>
          <p:nvPr>
            <p:ph type="body" sz="quarter" idx="32" hasCustomPrompt="1"/>
          </p:nvPr>
        </p:nvSpPr>
        <p:spPr>
          <a:xfrm>
            <a:off x="6461336" y="3858937"/>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sp>
        <p:nvSpPr>
          <p:cNvPr id="29" name="Espace réservé du texte 11">
            <a:extLst>
              <a:ext uri="{FF2B5EF4-FFF2-40B4-BE49-F238E27FC236}">
                <a16:creationId xmlns:a16="http://schemas.microsoft.com/office/drawing/2014/main" id="{A2B20C70-F5D0-4A48-A5C1-CBC06D9137CF}"/>
              </a:ext>
            </a:extLst>
          </p:cNvPr>
          <p:cNvSpPr>
            <a:spLocks noGrp="1"/>
          </p:cNvSpPr>
          <p:nvPr>
            <p:ph type="body" sz="quarter" idx="33" hasCustomPrompt="1"/>
          </p:nvPr>
        </p:nvSpPr>
        <p:spPr>
          <a:xfrm>
            <a:off x="6449967" y="5101880"/>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30" name="Connecteur droit 29">
            <a:extLst>
              <a:ext uri="{FF2B5EF4-FFF2-40B4-BE49-F238E27FC236}">
                <a16:creationId xmlns:a16="http://schemas.microsoft.com/office/drawing/2014/main" id="{4656821A-DEB1-4B42-85A9-B79FC5C79A46}"/>
              </a:ext>
            </a:extLst>
          </p:cNvPr>
          <p:cNvCxnSpPr>
            <a:cxnSpLocks/>
          </p:cNvCxnSpPr>
          <p:nvPr userDrawn="1"/>
        </p:nvCxnSpPr>
        <p:spPr>
          <a:xfrm>
            <a:off x="6400902" y="4945960"/>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0">
            <a:extLst>
              <a:ext uri="{FF2B5EF4-FFF2-40B4-BE49-F238E27FC236}">
                <a16:creationId xmlns:a16="http://schemas.microsoft.com/office/drawing/2014/main" id="{CA546488-44E7-E142-89DB-FF4996282D8C}"/>
              </a:ext>
            </a:extLst>
          </p:cNvPr>
          <p:cNvSpPr>
            <a:spLocks noGrp="1"/>
          </p:cNvSpPr>
          <p:nvPr>
            <p:ph type="pic" sz="quarter" idx="34" hasCustomPrompt="1"/>
          </p:nvPr>
        </p:nvSpPr>
        <p:spPr>
          <a:xfrm>
            <a:off x="6586521" y="1815074"/>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
        <p:nvSpPr>
          <p:cNvPr id="35" name="Espace réservé du texte 11">
            <a:extLst>
              <a:ext uri="{FF2B5EF4-FFF2-40B4-BE49-F238E27FC236}">
                <a16:creationId xmlns:a16="http://schemas.microsoft.com/office/drawing/2014/main" id="{5BD31D62-C1E2-7047-B45B-57A3DDD9D1DB}"/>
              </a:ext>
            </a:extLst>
          </p:cNvPr>
          <p:cNvSpPr>
            <a:spLocks noGrp="1"/>
          </p:cNvSpPr>
          <p:nvPr>
            <p:ph type="body" sz="quarter" idx="35" hasCustomPrompt="1"/>
          </p:nvPr>
        </p:nvSpPr>
        <p:spPr>
          <a:xfrm>
            <a:off x="9387423" y="3858937"/>
            <a:ext cx="2098924" cy="961591"/>
          </a:xfrm>
          <a:prstGeom prst="rect">
            <a:avLst/>
          </a:prstGeom>
        </p:spPr>
        <p:txBody>
          <a:bodyPr anchor="ctr">
            <a:normAutofit/>
          </a:bodyPr>
          <a:lstStyle>
            <a:lvl1pPr marL="0" indent="0" algn="ctr">
              <a:buNone/>
              <a:defRPr sz="6601" b="1">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100%</a:t>
            </a:r>
          </a:p>
        </p:txBody>
      </p:sp>
      <p:sp>
        <p:nvSpPr>
          <p:cNvPr id="36" name="Espace réservé du texte 11">
            <a:extLst>
              <a:ext uri="{FF2B5EF4-FFF2-40B4-BE49-F238E27FC236}">
                <a16:creationId xmlns:a16="http://schemas.microsoft.com/office/drawing/2014/main" id="{774B54C0-F3D9-0244-84E9-350497F0DF5C}"/>
              </a:ext>
            </a:extLst>
          </p:cNvPr>
          <p:cNvSpPr>
            <a:spLocks noGrp="1"/>
          </p:cNvSpPr>
          <p:nvPr>
            <p:ph type="body" sz="quarter" idx="36" hasCustomPrompt="1"/>
          </p:nvPr>
        </p:nvSpPr>
        <p:spPr>
          <a:xfrm>
            <a:off x="9376047" y="5101880"/>
            <a:ext cx="2098924" cy="590845"/>
          </a:xfrm>
          <a:prstGeom prst="rect">
            <a:avLst/>
          </a:prstGeom>
        </p:spPr>
        <p:txBody>
          <a:bodyPr>
            <a:normAutofit/>
          </a:bodyPr>
          <a:lstStyle>
            <a:lvl1pPr marL="0" indent="0" algn="ctr">
              <a:buNone/>
              <a:defRPr sz="1600" b="1" cap="all" baseline="0">
                <a:latin typeface="Roboto Slab" pitchFamily="2" charset="0"/>
                <a:ea typeface="Roboto Slab"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texte</a:t>
            </a:r>
          </a:p>
        </p:txBody>
      </p:sp>
      <p:cxnSp>
        <p:nvCxnSpPr>
          <p:cNvPr id="37" name="Connecteur droit 36">
            <a:extLst>
              <a:ext uri="{FF2B5EF4-FFF2-40B4-BE49-F238E27FC236}">
                <a16:creationId xmlns:a16="http://schemas.microsoft.com/office/drawing/2014/main" id="{0E726793-1880-DB42-95E8-C072E4392BA7}"/>
              </a:ext>
            </a:extLst>
          </p:cNvPr>
          <p:cNvCxnSpPr>
            <a:cxnSpLocks/>
          </p:cNvCxnSpPr>
          <p:nvPr userDrawn="1"/>
        </p:nvCxnSpPr>
        <p:spPr>
          <a:xfrm>
            <a:off x="9326984" y="4945960"/>
            <a:ext cx="21422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Espace réservé pour une image  30">
            <a:extLst>
              <a:ext uri="{FF2B5EF4-FFF2-40B4-BE49-F238E27FC236}">
                <a16:creationId xmlns:a16="http://schemas.microsoft.com/office/drawing/2014/main" id="{0AADE019-1F61-8E4D-A866-00B0FF3AE3F4}"/>
              </a:ext>
            </a:extLst>
          </p:cNvPr>
          <p:cNvSpPr>
            <a:spLocks noGrp="1"/>
          </p:cNvSpPr>
          <p:nvPr>
            <p:ph type="pic" sz="quarter" idx="37" hasCustomPrompt="1"/>
          </p:nvPr>
        </p:nvSpPr>
        <p:spPr>
          <a:xfrm>
            <a:off x="9512604" y="1815074"/>
            <a:ext cx="1800000" cy="1800000"/>
          </a:xfrm>
          <a:prstGeom prst="ellipse">
            <a:avLst/>
          </a:prstGeom>
          <a:solidFill>
            <a:srgbClr val="DFD7CD"/>
          </a:solidFill>
          <a:ln>
            <a:noFill/>
          </a:ln>
        </p:spPr>
        <p:txBody>
          <a:bodyPr anchor="ctr"/>
          <a:lstStyle>
            <a:lvl1pPr marL="0" indent="0" algn="ctr">
              <a:buNone/>
              <a:defRPr sz="1401">
                <a:latin typeface="Roboto Slab" pitchFamily="2" charset="0"/>
                <a:ea typeface="Roboto Slab" pitchFamily="2" charset="0"/>
                <a:cs typeface="Roboto" panose="02000000000000000000" pitchFamily="2" charset="0"/>
              </a:defRPr>
            </a:lvl1pPr>
          </a:lstStyle>
          <a:p>
            <a:r>
              <a:rPr lang="fr-FR" err="1"/>
              <a:t>Picto</a:t>
            </a:r>
            <a:r>
              <a:rPr lang="fr-FR"/>
              <a:t> ou image</a:t>
            </a:r>
          </a:p>
        </p:txBody>
      </p:sp>
    </p:spTree>
    <p:extLst>
      <p:ext uri="{BB962C8B-B14F-4D97-AF65-F5344CB8AC3E}">
        <p14:creationId xmlns:p14="http://schemas.microsoft.com/office/powerpoint/2010/main" val="1474208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émoignage avec 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26958-B5F1-1546-83C2-CD68CE3EC4C7}"/>
              </a:ext>
            </a:extLst>
          </p:cNvPr>
          <p:cNvSpPr>
            <a:spLocks noGrp="1"/>
          </p:cNvSpPr>
          <p:nvPr>
            <p:ph type="title" hasCustomPrompt="1"/>
          </p:nvPr>
        </p:nvSpPr>
        <p:spPr>
          <a:xfrm>
            <a:off x="6374299" y="914609"/>
            <a:ext cx="4973154" cy="2053880"/>
          </a:xfrm>
          <a:prstGeom prst="rect">
            <a:avLst/>
          </a:prstGeom>
        </p:spPr>
        <p:txBody>
          <a:bodyPr anchor="t">
            <a:normAutofit/>
          </a:bodyPr>
          <a:lstStyle>
            <a:lvl1pPr>
              <a:defRPr sz="4400" cap="all" baseline="0">
                <a:solidFill>
                  <a:srgbClr val="CEAB5D"/>
                </a:solidFill>
                <a:latin typeface="Knewave" panose="02000806000000020004" pitchFamily="2" charset="77"/>
              </a:defRPr>
            </a:lvl1pPr>
          </a:lstStyle>
          <a:p>
            <a:r>
              <a:rPr lang="fr-FR"/>
              <a:t>« </a:t>
            </a:r>
            <a:br>
              <a:rPr lang="fr-FR"/>
            </a:br>
            <a:r>
              <a:rPr lang="fr-FR"/>
              <a:t>extrait de la citation »</a:t>
            </a:r>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6374299" y="3127514"/>
            <a:ext cx="4973154" cy="1417982"/>
          </a:xfrm>
          <a:prstGeom prst="rect">
            <a:avLst/>
          </a:prstGeom>
        </p:spPr>
        <p:txBody>
          <a:bodyPr>
            <a:normAutofit/>
          </a:bodyPr>
          <a:lstStyle>
            <a:lvl1pPr marL="0" indent="0">
              <a:buNone/>
              <a:defRPr sz="1801">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Texte de la citation ou du témoignage intégral</a:t>
            </a:r>
          </a:p>
        </p:txBody>
      </p:sp>
      <p:sp>
        <p:nvSpPr>
          <p:cNvPr id="8" name="Espace réservé pour une image  7">
            <a:extLst>
              <a:ext uri="{FF2B5EF4-FFF2-40B4-BE49-F238E27FC236}">
                <a16:creationId xmlns:a16="http://schemas.microsoft.com/office/drawing/2014/main" id="{79CEBCC0-4C9B-7B41-90EC-F0A6AE06B7BA}"/>
              </a:ext>
            </a:extLst>
          </p:cNvPr>
          <p:cNvSpPr>
            <a:spLocks noGrp="1"/>
          </p:cNvSpPr>
          <p:nvPr>
            <p:ph type="pic" sz="quarter" idx="13" hasCustomPrompt="1"/>
          </p:nvPr>
        </p:nvSpPr>
        <p:spPr>
          <a:xfrm>
            <a:off x="0" y="1"/>
            <a:ext cx="6096000" cy="6665843"/>
          </a:xfrm>
          <a:prstGeom prst="rect">
            <a:avLst/>
          </a:prstGeom>
        </p:spPr>
        <p:txBody>
          <a:bodyPr anchor="ctr"/>
          <a:lstStyle>
            <a:lvl1pPr marL="0" indent="0" algn="ctr">
              <a:buNone/>
              <a:defRPr>
                <a:latin typeface="Knewave" panose="02000806000000020004" pitchFamily="2" charset="77"/>
              </a:defRPr>
            </a:lvl1pPr>
          </a:lstStyle>
          <a:p>
            <a:r>
              <a:rPr lang="fr-FR"/>
              <a:t>Insérer image</a:t>
            </a:r>
          </a:p>
        </p:txBody>
      </p:sp>
      <p:sp>
        <p:nvSpPr>
          <p:cNvPr id="9" name="Espace réservé du texte 2">
            <a:extLst>
              <a:ext uri="{FF2B5EF4-FFF2-40B4-BE49-F238E27FC236}">
                <a16:creationId xmlns:a16="http://schemas.microsoft.com/office/drawing/2014/main" id="{F087E92A-C559-5B4B-BE77-56147AE21648}"/>
              </a:ext>
            </a:extLst>
          </p:cNvPr>
          <p:cNvSpPr>
            <a:spLocks noGrp="1"/>
          </p:cNvSpPr>
          <p:nvPr>
            <p:ph type="body" idx="14" hasCustomPrompt="1"/>
          </p:nvPr>
        </p:nvSpPr>
        <p:spPr>
          <a:xfrm>
            <a:off x="6367670" y="4658141"/>
            <a:ext cx="4973154" cy="271668"/>
          </a:xfrm>
          <a:prstGeom prst="rect">
            <a:avLst/>
          </a:prstGeom>
        </p:spPr>
        <p:txBody>
          <a:bodyPr>
            <a:normAutofit/>
          </a:bodyPr>
          <a:lstStyle>
            <a:lvl1pPr marL="0" indent="0">
              <a:buNone/>
              <a:defRPr sz="1801" b="1">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Prénom</a:t>
            </a:r>
          </a:p>
        </p:txBody>
      </p:sp>
      <p:sp>
        <p:nvSpPr>
          <p:cNvPr id="10" name="Espace réservé du texte 2">
            <a:extLst>
              <a:ext uri="{FF2B5EF4-FFF2-40B4-BE49-F238E27FC236}">
                <a16:creationId xmlns:a16="http://schemas.microsoft.com/office/drawing/2014/main" id="{24D2A64D-2527-A049-8BBB-411FA1AD32C5}"/>
              </a:ext>
            </a:extLst>
          </p:cNvPr>
          <p:cNvSpPr>
            <a:spLocks noGrp="1"/>
          </p:cNvSpPr>
          <p:nvPr>
            <p:ph type="body" idx="15" hasCustomPrompt="1"/>
          </p:nvPr>
        </p:nvSpPr>
        <p:spPr>
          <a:xfrm>
            <a:off x="6361044" y="5009326"/>
            <a:ext cx="4973154" cy="390938"/>
          </a:xfrm>
          <a:prstGeom prst="rect">
            <a:avLst/>
          </a:prstGeom>
        </p:spPr>
        <p:txBody>
          <a:bodyPr>
            <a:normAutofit/>
          </a:bodyPr>
          <a:lstStyle>
            <a:lvl1pPr marL="0" indent="0">
              <a:buNone/>
              <a:defRPr sz="1200" b="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Formation </a:t>
            </a:r>
          </a:p>
        </p:txBody>
      </p:sp>
      <p:sp>
        <p:nvSpPr>
          <p:cNvPr id="4" name="Espace réservé du pied de page 3">
            <a:extLst>
              <a:ext uri="{FF2B5EF4-FFF2-40B4-BE49-F238E27FC236}">
                <a16:creationId xmlns:a16="http://schemas.microsoft.com/office/drawing/2014/main" id="{89E62ECE-C168-8C4E-BACB-2844F35BBB62}"/>
              </a:ext>
            </a:extLst>
          </p:cNvPr>
          <p:cNvSpPr>
            <a:spLocks noGrp="1"/>
          </p:cNvSpPr>
          <p:nvPr>
            <p:ph type="ftr" sz="quarter" idx="16"/>
          </p:nvPr>
        </p:nvSpPr>
        <p:spPr/>
        <p:txBody>
          <a:bodyPr/>
          <a:lstStyle/>
          <a:p>
            <a:r>
              <a:rPr lang="fr-FR"/>
              <a:t>Atelier Futur Désiré – Guide d’animation</a:t>
            </a:r>
          </a:p>
        </p:txBody>
      </p:sp>
      <p:sp>
        <p:nvSpPr>
          <p:cNvPr id="7" name="Espace réservé du numéro de diapositive 6">
            <a:extLst>
              <a:ext uri="{FF2B5EF4-FFF2-40B4-BE49-F238E27FC236}">
                <a16:creationId xmlns:a16="http://schemas.microsoft.com/office/drawing/2014/main" id="{F7A8346E-32D3-FD47-9C36-BC167D4AD0F9}"/>
              </a:ext>
            </a:extLst>
          </p:cNvPr>
          <p:cNvSpPr>
            <a:spLocks noGrp="1"/>
          </p:cNvSpPr>
          <p:nvPr>
            <p:ph type="sldNum" sz="quarter" idx="17"/>
          </p:nvPr>
        </p:nvSpPr>
        <p:spPr/>
        <p:txBody>
          <a:bodyPr/>
          <a:lstStyle/>
          <a:p>
            <a:fld id="{4EB0D595-698A-B449-B816-26BBF40635ED}" type="slidenum">
              <a:rPr lang="fr-FR" smtClean="0"/>
              <a:pPr/>
              <a:t>‹#›</a:t>
            </a:fld>
            <a:endParaRPr lang="fr-FR"/>
          </a:p>
        </p:txBody>
      </p:sp>
    </p:spTree>
    <p:extLst>
      <p:ext uri="{BB962C8B-B14F-4D97-AF65-F5344CB8AC3E}">
        <p14:creationId xmlns:p14="http://schemas.microsoft.com/office/powerpoint/2010/main" val="1920067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CEAB5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4" name="Rectangle 3">
            <a:extLst>
              <a:ext uri="{FF2B5EF4-FFF2-40B4-BE49-F238E27FC236}">
                <a16:creationId xmlns:a16="http://schemas.microsoft.com/office/drawing/2014/main" id="{EE830431-C876-2A43-96F8-B6695E52013A}"/>
              </a:ext>
            </a:extLst>
          </p:cNvPr>
          <p:cNvSpPr/>
          <p:nvPr userDrawn="1"/>
        </p:nvSpPr>
        <p:spPr>
          <a:xfrm>
            <a:off x="1526343" y="-154744"/>
            <a:ext cx="9059595" cy="540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5" name="Espace réservé du texte 33">
            <a:extLst>
              <a:ext uri="{FF2B5EF4-FFF2-40B4-BE49-F238E27FC236}">
                <a16:creationId xmlns:a16="http://schemas.microsoft.com/office/drawing/2014/main" id="{2793E432-579A-E741-AF37-4FCB390A0313}"/>
              </a:ext>
            </a:extLst>
          </p:cNvPr>
          <p:cNvSpPr>
            <a:spLocks noGrp="1"/>
          </p:cNvSpPr>
          <p:nvPr>
            <p:ph type="body" sz="quarter" idx="11" hasCustomPrompt="1"/>
          </p:nvPr>
        </p:nvSpPr>
        <p:spPr>
          <a:xfrm>
            <a:off x="2124220" y="1684218"/>
            <a:ext cx="7863840" cy="2686615"/>
          </a:xfrm>
          <a:prstGeom prst="rect">
            <a:avLst/>
          </a:prstGeom>
        </p:spPr>
        <p:txBody>
          <a:bodyPr anchor="ctr">
            <a:noAutofit/>
          </a:bodyPr>
          <a:lstStyle>
            <a:lvl1pPr marL="0" indent="0" algn="ctr">
              <a:buNone/>
              <a:defRPr sz="2400" b="0" i="1">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fr-FR"/>
              <a:t>Contenu de la citation ou du témoignage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1526343" y="4529797"/>
            <a:ext cx="9059595" cy="717452"/>
          </a:xfrm>
          <a:prstGeom prst="rect">
            <a:avLst/>
          </a:prstGeom>
        </p:spPr>
        <p:txBody>
          <a:bodyPr anchor="ctr">
            <a:normAutofit/>
          </a:bodyPr>
          <a:lstStyle>
            <a:lvl1pPr marL="0" indent="0" algn="ctr">
              <a:buNone/>
              <a:defRPr sz="2000" b="1"/>
            </a:lvl1pPr>
          </a:lstStyle>
          <a:p>
            <a:r>
              <a:rPr lang="fr-FR">
                <a:effectLst/>
                <a:latin typeface="Roboto Slab Light" pitchFamily="2" charset="0"/>
              </a:rPr>
              <a:t>Nom de la citation</a:t>
            </a:r>
          </a:p>
        </p:txBody>
      </p:sp>
      <p:sp>
        <p:nvSpPr>
          <p:cNvPr id="2" name="Espace réservé du pied de page 1">
            <a:extLst>
              <a:ext uri="{FF2B5EF4-FFF2-40B4-BE49-F238E27FC236}">
                <a16:creationId xmlns:a16="http://schemas.microsoft.com/office/drawing/2014/main" id="{E66A62B5-9A96-3042-BB7A-5A868F787CD0}"/>
              </a:ext>
            </a:extLst>
          </p:cNvPr>
          <p:cNvSpPr>
            <a:spLocks noGrp="1"/>
          </p:cNvSpPr>
          <p:nvPr>
            <p:ph type="ftr" sz="quarter" idx="16"/>
          </p:nvPr>
        </p:nvSpPr>
        <p:spPr/>
        <p:txBody>
          <a:bodyPr/>
          <a:lstStyle/>
          <a:p>
            <a:r>
              <a:rPr lang="fr-FR"/>
              <a:t>Atelier Futur Désiré – Guide d’animation</a:t>
            </a:r>
          </a:p>
        </p:txBody>
      </p:sp>
      <p:sp>
        <p:nvSpPr>
          <p:cNvPr id="3" name="Espace réservé du numéro de diapositive 2">
            <a:extLst>
              <a:ext uri="{FF2B5EF4-FFF2-40B4-BE49-F238E27FC236}">
                <a16:creationId xmlns:a16="http://schemas.microsoft.com/office/drawing/2014/main" id="{90E22A24-AA37-A44C-8591-A1B397C61704}"/>
              </a:ext>
            </a:extLst>
          </p:cNvPr>
          <p:cNvSpPr>
            <a:spLocks noGrp="1"/>
          </p:cNvSpPr>
          <p:nvPr>
            <p:ph type="sldNum" sz="quarter" idx="17"/>
          </p:nvPr>
        </p:nvSpPr>
        <p:spPr/>
        <p:txBody>
          <a:bodyPr/>
          <a:lstStyle>
            <a:lvl1pPr>
              <a:defRPr>
                <a:solidFill>
                  <a:schemeClr val="tx1"/>
                </a:solidFill>
              </a:defRPr>
            </a:lvl1pPr>
          </a:lstStyle>
          <a:p>
            <a:fld id="{4EB0D595-698A-B449-B816-26BBF40635ED}" type="slidenum">
              <a:rPr lang="fr-FR" smtClean="0"/>
              <a:pPr/>
              <a:t>‹#›</a:t>
            </a:fld>
            <a:endParaRPr lang="fr-FR"/>
          </a:p>
        </p:txBody>
      </p:sp>
      <p:sp>
        <p:nvSpPr>
          <p:cNvPr id="18" name="Rectangle 17">
            <a:extLst>
              <a:ext uri="{FF2B5EF4-FFF2-40B4-BE49-F238E27FC236}">
                <a16:creationId xmlns:a16="http://schemas.microsoft.com/office/drawing/2014/main" id="{96A1428E-4798-EC40-BCFA-920738850294}"/>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pic>
        <p:nvPicPr>
          <p:cNvPr id="6" name="Image 5">
            <a:extLst>
              <a:ext uri="{FF2B5EF4-FFF2-40B4-BE49-F238E27FC236}">
                <a16:creationId xmlns:a16="http://schemas.microsoft.com/office/drawing/2014/main" id="{A9F1F860-0E65-1E4F-849C-D60F771DA75A}"/>
              </a:ext>
            </a:extLst>
          </p:cNvPr>
          <p:cNvPicPr>
            <a:picLocks noChangeAspect="1"/>
          </p:cNvPicPr>
          <p:nvPr userDrawn="1"/>
        </p:nvPicPr>
        <p:blipFill>
          <a:blip r:embed="rId2"/>
          <a:stretch>
            <a:fillRect/>
          </a:stretch>
        </p:blipFill>
        <p:spPr>
          <a:xfrm>
            <a:off x="5306845" y="262695"/>
            <a:ext cx="1498601" cy="1155700"/>
          </a:xfrm>
          <a:prstGeom prst="rect">
            <a:avLst/>
          </a:prstGeom>
        </p:spPr>
      </p:pic>
    </p:spTree>
    <p:extLst>
      <p:ext uri="{BB962C8B-B14F-4D97-AF65-F5344CB8AC3E}">
        <p14:creationId xmlns:p14="http://schemas.microsoft.com/office/powerpoint/2010/main" val="291112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4 parti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DFD7C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Titre 1">
            <a:extLst>
              <a:ext uri="{FF2B5EF4-FFF2-40B4-BE49-F238E27FC236}">
                <a16:creationId xmlns:a16="http://schemas.microsoft.com/office/drawing/2014/main" id="{7A62E67E-D2D2-EB4A-9279-EE677751BC8E}"/>
              </a:ext>
            </a:extLst>
          </p:cNvPr>
          <p:cNvSpPr txBox="1">
            <a:spLocks/>
          </p:cNvSpPr>
          <p:nvPr userDrawn="1"/>
        </p:nvSpPr>
        <p:spPr>
          <a:xfrm>
            <a:off x="-1062314" y="3"/>
            <a:ext cx="14321118" cy="1865375"/>
          </a:xfrm>
          <a:prstGeom prst="rect">
            <a:avLst/>
          </a:prstGeom>
        </p:spPr>
        <p:txBody>
          <a:bodyPr vert="horz" lIns="91440" tIns="45721" rIns="91440" bIns="45721" rtlCol="0" anchor="b">
            <a:noAutofit/>
          </a:bodyPr>
          <a:lstStyle>
            <a:lvl1pPr algn="ctr" defTabSz="914400" rtl="0" eaLnBrk="1" latinLnBrk="0" hangingPunct="1">
              <a:lnSpc>
                <a:spcPct val="90000"/>
              </a:lnSpc>
              <a:spcBef>
                <a:spcPct val="0"/>
              </a:spcBef>
              <a:buNone/>
              <a:defRPr sz="6600" kern="1200" cap="all" baseline="0">
                <a:solidFill>
                  <a:schemeClr val="bg1"/>
                </a:solidFill>
                <a:latin typeface="Knewave" panose="02000806000000020004" pitchFamily="2" charset="77"/>
                <a:ea typeface="+mj-ea"/>
                <a:cs typeface="+mj-cs"/>
              </a:defRPr>
            </a:lvl1pPr>
          </a:lstStyle>
          <a:p>
            <a:r>
              <a:rPr lang="fr-FR" sz="12201">
                <a:solidFill>
                  <a:schemeClr val="bg1"/>
                </a:solidFill>
              </a:rPr>
              <a:t>SOMMAIRE</a:t>
            </a:r>
          </a:p>
        </p:txBody>
      </p:sp>
      <p:cxnSp>
        <p:nvCxnSpPr>
          <p:cNvPr id="21" name="Connecteur droit 20">
            <a:extLst>
              <a:ext uri="{FF2B5EF4-FFF2-40B4-BE49-F238E27FC236}">
                <a16:creationId xmlns:a16="http://schemas.microsoft.com/office/drawing/2014/main" id="{CBA8CDC4-5096-B644-A176-F31119A7537C}"/>
              </a:ext>
            </a:extLst>
          </p:cNvPr>
          <p:cNvCxnSpPr>
            <a:cxnSpLocks/>
          </p:cNvCxnSpPr>
          <p:nvPr userDrawn="1"/>
        </p:nvCxnSpPr>
        <p:spPr>
          <a:xfrm>
            <a:off x="1612393" y="3075418"/>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3E547323-9A9B-3B41-AB36-16E0A43AA233}"/>
              </a:ext>
            </a:extLst>
          </p:cNvPr>
          <p:cNvCxnSpPr>
            <a:cxnSpLocks/>
          </p:cNvCxnSpPr>
          <p:nvPr userDrawn="1"/>
        </p:nvCxnSpPr>
        <p:spPr>
          <a:xfrm>
            <a:off x="2567852" y="1708301"/>
            <a:ext cx="69967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1609350" y="2146783"/>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1</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457225" y="2596898"/>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19" name="Connecteur droit 18">
            <a:extLst>
              <a:ext uri="{FF2B5EF4-FFF2-40B4-BE49-F238E27FC236}">
                <a16:creationId xmlns:a16="http://schemas.microsoft.com/office/drawing/2014/main" id="{44D25A9D-454A-C548-82D6-0F348EFF6AE8}"/>
              </a:ext>
            </a:extLst>
          </p:cNvPr>
          <p:cNvCxnSpPr>
            <a:cxnSpLocks/>
          </p:cNvCxnSpPr>
          <p:nvPr userDrawn="1"/>
        </p:nvCxnSpPr>
        <p:spPr>
          <a:xfrm>
            <a:off x="1618489" y="4069066"/>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33">
            <a:extLst>
              <a:ext uri="{FF2B5EF4-FFF2-40B4-BE49-F238E27FC236}">
                <a16:creationId xmlns:a16="http://schemas.microsoft.com/office/drawing/2014/main" id="{BFBAC98A-EE4D-434A-BBC1-95BB4FD851C1}"/>
              </a:ext>
            </a:extLst>
          </p:cNvPr>
          <p:cNvSpPr>
            <a:spLocks noGrp="1"/>
          </p:cNvSpPr>
          <p:nvPr>
            <p:ph type="body" sz="quarter" idx="14" hasCustomPrompt="1"/>
          </p:nvPr>
        </p:nvSpPr>
        <p:spPr>
          <a:xfrm>
            <a:off x="1615446" y="3140431"/>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2</a:t>
            </a:r>
          </a:p>
        </p:txBody>
      </p:sp>
      <p:sp>
        <p:nvSpPr>
          <p:cNvPr id="23" name="Espace réservé du texte 39">
            <a:extLst>
              <a:ext uri="{FF2B5EF4-FFF2-40B4-BE49-F238E27FC236}">
                <a16:creationId xmlns:a16="http://schemas.microsoft.com/office/drawing/2014/main" id="{7F4FA4A4-3E69-384F-8A35-98B9A493582D}"/>
              </a:ext>
            </a:extLst>
          </p:cNvPr>
          <p:cNvSpPr>
            <a:spLocks noGrp="1"/>
          </p:cNvSpPr>
          <p:nvPr>
            <p:ph type="body" sz="quarter" idx="15" hasCustomPrompt="1"/>
          </p:nvPr>
        </p:nvSpPr>
        <p:spPr>
          <a:xfrm>
            <a:off x="2463321" y="3590543"/>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26" name="Connecteur droit 25">
            <a:extLst>
              <a:ext uri="{FF2B5EF4-FFF2-40B4-BE49-F238E27FC236}">
                <a16:creationId xmlns:a16="http://schemas.microsoft.com/office/drawing/2014/main" id="{B8209029-28B0-B748-8762-2C959D93C075}"/>
              </a:ext>
            </a:extLst>
          </p:cNvPr>
          <p:cNvCxnSpPr>
            <a:cxnSpLocks/>
          </p:cNvCxnSpPr>
          <p:nvPr userDrawn="1"/>
        </p:nvCxnSpPr>
        <p:spPr>
          <a:xfrm>
            <a:off x="1624585" y="5026138"/>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space réservé du texte 33">
            <a:extLst>
              <a:ext uri="{FF2B5EF4-FFF2-40B4-BE49-F238E27FC236}">
                <a16:creationId xmlns:a16="http://schemas.microsoft.com/office/drawing/2014/main" id="{01A5BEDF-6F1D-4047-AE28-DA4A333B055D}"/>
              </a:ext>
            </a:extLst>
          </p:cNvPr>
          <p:cNvSpPr>
            <a:spLocks noGrp="1"/>
          </p:cNvSpPr>
          <p:nvPr>
            <p:ph type="body" sz="quarter" idx="16" hasCustomPrompt="1"/>
          </p:nvPr>
        </p:nvSpPr>
        <p:spPr>
          <a:xfrm>
            <a:off x="1621542" y="4097504"/>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3</a:t>
            </a:r>
          </a:p>
        </p:txBody>
      </p:sp>
      <p:sp>
        <p:nvSpPr>
          <p:cNvPr id="28" name="Espace réservé du texte 39">
            <a:extLst>
              <a:ext uri="{FF2B5EF4-FFF2-40B4-BE49-F238E27FC236}">
                <a16:creationId xmlns:a16="http://schemas.microsoft.com/office/drawing/2014/main" id="{7D6A7D2A-B0CB-DB43-809D-9B2D61A93060}"/>
              </a:ext>
            </a:extLst>
          </p:cNvPr>
          <p:cNvSpPr>
            <a:spLocks noGrp="1"/>
          </p:cNvSpPr>
          <p:nvPr>
            <p:ph type="body" sz="quarter" idx="17" hasCustomPrompt="1"/>
          </p:nvPr>
        </p:nvSpPr>
        <p:spPr>
          <a:xfrm>
            <a:off x="2469417" y="4547616"/>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29" name="Connecteur droit 28">
            <a:extLst>
              <a:ext uri="{FF2B5EF4-FFF2-40B4-BE49-F238E27FC236}">
                <a16:creationId xmlns:a16="http://schemas.microsoft.com/office/drawing/2014/main" id="{6FA8763C-786F-4547-B42D-27CA49D8F3D9}"/>
              </a:ext>
            </a:extLst>
          </p:cNvPr>
          <p:cNvCxnSpPr>
            <a:cxnSpLocks/>
          </p:cNvCxnSpPr>
          <p:nvPr userDrawn="1"/>
        </p:nvCxnSpPr>
        <p:spPr>
          <a:xfrm>
            <a:off x="1630681" y="6019786"/>
            <a:ext cx="86837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Espace réservé du texte 33">
            <a:extLst>
              <a:ext uri="{FF2B5EF4-FFF2-40B4-BE49-F238E27FC236}">
                <a16:creationId xmlns:a16="http://schemas.microsoft.com/office/drawing/2014/main" id="{966B37DE-D7BC-9D43-9A79-18FEAFF5161F}"/>
              </a:ext>
            </a:extLst>
          </p:cNvPr>
          <p:cNvSpPr>
            <a:spLocks noGrp="1"/>
          </p:cNvSpPr>
          <p:nvPr>
            <p:ph type="body" sz="quarter" idx="18" hasCustomPrompt="1"/>
          </p:nvPr>
        </p:nvSpPr>
        <p:spPr>
          <a:xfrm>
            <a:off x="1627638" y="5091151"/>
            <a:ext cx="804670" cy="889026"/>
          </a:xfrm>
          <a:prstGeom prst="rect">
            <a:avLst/>
          </a:prstGeom>
        </p:spPr>
        <p:txBody>
          <a:bodyPr anchor="b">
            <a:noAutofit/>
          </a:bodyPr>
          <a:lstStyle>
            <a:lvl1pPr marL="0" indent="0" algn="ctr">
              <a:buNone/>
              <a:defRPr sz="4800" b="1">
                <a:latin typeface="Roboto Slab" pitchFamily="2" charset="0"/>
                <a:ea typeface="Roboto Slab" pitchFamily="2" charset="0"/>
              </a:defRPr>
            </a:lvl1pPr>
          </a:lstStyle>
          <a:p>
            <a:pPr lvl="0"/>
            <a:r>
              <a:rPr lang="fr-FR"/>
              <a:t>4</a:t>
            </a:r>
          </a:p>
        </p:txBody>
      </p:sp>
      <p:sp>
        <p:nvSpPr>
          <p:cNvPr id="31" name="Espace réservé du texte 39">
            <a:extLst>
              <a:ext uri="{FF2B5EF4-FFF2-40B4-BE49-F238E27FC236}">
                <a16:creationId xmlns:a16="http://schemas.microsoft.com/office/drawing/2014/main" id="{5A8C4977-84DC-424D-B38D-8AFAAC8FFB59}"/>
              </a:ext>
            </a:extLst>
          </p:cNvPr>
          <p:cNvSpPr>
            <a:spLocks noGrp="1"/>
          </p:cNvSpPr>
          <p:nvPr>
            <p:ph type="body" sz="quarter" idx="19" hasCustomPrompt="1"/>
          </p:nvPr>
        </p:nvSpPr>
        <p:spPr>
          <a:xfrm>
            <a:off x="2475513" y="5541266"/>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spTree>
    <p:extLst>
      <p:ext uri="{BB962C8B-B14F-4D97-AF65-F5344CB8AC3E}">
        <p14:creationId xmlns:p14="http://schemas.microsoft.com/office/powerpoint/2010/main" val="4015609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8CCB81-CD5F-2C43-BD73-FFE019BFF76E}"/>
              </a:ext>
            </a:extLst>
          </p:cNvPr>
          <p:cNvSpPr/>
          <p:nvPr userDrawn="1"/>
        </p:nvSpPr>
        <p:spPr>
          <a:xfrm>
            <a:off x="-56266" y="4304716"/>
            <a:ext cx="12304542" cy="2368061"/>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211017"/>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Graphique ou schéma</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lvl1pPr>
              <a:defRPr>
                <a:solidFill>
                  <a:schemeClr val="bg1"/>
                </a:solidFill>
              </a:defRPr>
            </a:lvl1pPr>
          </a:lstStyle>
          <a:p>
            <a:fld id="{4EB0D595-698A-B449-B816-26BBF40635ED}" type="slidenum">
              <a:rPr lang="fr-FR" smtClean="0"/>
              <a:pPr/>
              <a:t>‹#›</a:t>
            </a:fld>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760832"/>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531271" y="923320"/>
            <a:ext cx="5106293"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sp>
        <p:nvSpPr>
          <p:cNvPr id="4" name="Espace réservé du graphique 3">
            <a:extLst>
              <a:ext uri="{FF2B5EF4-FFF2-40B4-BE49-F238E27FC236}">
                <a16:creationId xmlns:a16="http://schemas.microsoft.com/office/drawing/2014/main" id="{87BF7756-ACF4-A849-9785-A333807CFBB4}"/>
              </a:ext>
            </a:extLst>
          </p:cNvPr>
          <p:cNvSpPr>
            <a:spLocks noGrp="1"/>
          </p:cNvSpPr>
          <p:nvPr>
            <p:ph type="chart" sz="quarter" idx="29"/>
          </p:nvPr>
        </p:nvSpPr>
        <p:spPr>
          <a:xfrm>
            <a:off x="1209144" y="1617882"/>
            <a:ext cx="9453563" cy="4248150"/>
          </a:xfrm>
          <a:prstGeom prst="rect">
            <a:avLst/>
          </a:prstGeom>
        </p:spPr>
        <p:txBody>
          <a:bodyPr anchor="ctr"/>
          <a:lstStyle>
            <a:lvl1pPr marL="0" indent="0" algn="ctr">
              <a:buNone/>
              <a:defRPr>
                <a:latin typeface="Knewave" panose="02000806000000020004" pitchFamily="2" charset="77"/>
              </a:defRPr>
            </a:lvl1pPr>
          </a:lstStyle>
          <a:p>
            <a:r>
              <a:rPr lang="fr-FR"/>
              <a:t>Cliquez sur l'icône pour ajouter un graphique</a:t>
            </a:r>
          </a:p>
        </p:txBody>
      </p:sp>
      <p:sp>
        <p:nvSpPr>
          <p:cNvPr id="9" name="Rectangle 8">
            <a:extLst>
              <a:ext uri="{FF2B5EF4-FFF2-40B4-BE49-F238E27FC236}">
                <a16:creationId xmlns:a16="http://schemas.microsoft.com/office/drawing/2014/main" id="{93E33A72-BACF-9D42-B4AC-54193C105C27}"/>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3120766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8CCB81-CD5F-2C43-BD73-FFE019BFF76E}"/>
              </a:ext>
            </a:extLst>
          </p:cNvPr>
          <p:cNvSpPr/>
          <p:nvPr userDrawn="1"/>
        </p:nvSpPr>
        <p:spPr>
          <a:xfrm>
            <a:off x="-89453" y="-69572"/>
            <a:ext cx="12354340" cy="6738731"/>
          </a:xfrm>
          <a:prstGeom prst="rect">
            <a:avLst/>
          </a:prstGeom>
          <a:solidFill>
            <a:srgbClr val="CEAB5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503585" y="478302"/>
            <a:ext cx="11012556"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Titre du tableau</a:t>
            </a: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lvl1pPr>
              <a:defRPr>
                <a:solidFill>
                  <a:schemeClr val="bg1"/>
                </a:solidFill>
              </a:defRPr>
            </a:lvl1pPr>
          </a:lstStyle>
          <a:p>
            <a:fld id="{4EB0D595-698A-B449-B816-26BBF40635ED}" type="slidenum">
              <a:rPr lang="fr-FR" smtClean="0"/>
              <a:pPr/>
              <a:t>‹#›</a:t>
            </a:fld>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523399" y="1028118"/>
            <a:ext cx="514520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531271" y="1190606"/>
            <a:ext cx="5106293"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sp>
        <p:nvSpPr>
          <p:cNvPr id="9" name="Espace réservé du tableau 8">
            <a:extLst>
              <a:ext uri="{FF2B5EF4-FFF2-40B4-BE49-F238E27FC236}">
                <a16:creationId xmlns:a16="http://schemas.microsoft.com/office/drawing/2014/main" id="{F4FB2ADA-9520-CF4C-82E6-731182C6E59C}"/>
              </a:ext>
            </a:extLst>
          </p:cNvPr>
          <p:cNvSpPr>
            <a:spLocks noGrp="1"/>
          </p:cNvSpPr>
          <p:nvPr>
            <p:ph type="tbl" sz="quarter" idx="29"/>
          </p:nvPr>
        </p:nvSpPr>
        <p:spPr>
          <a:xfrm>
            <a:off x="1420983" y="1814294"/>
            <a:ext cx="9467851" cy="3813175"/>
          </a:xfrm>
          <a:prstGeom prst="rect">
            <a:avLst/>
          </a:prstGeom>
        </p:spPr>
        <p:txBody>
          <a:bodyPr anchor="ctr"/>
          <a:lstStyle>
            <a:lvl1pPr marL="0" indent="0" algn="ctr">
              <a:buNone/>
              <a:defRPr>
                <a:latin typeface="Knewave" panose="02000806000000020004" pitchFamily="2" charset="77"/>
              </a:defRPr>
            </a:lvl1pPr>
          </a:lstStyle>
          <a:p>
            <a:r>
              <a:rPr lang="fr-FR"/>
              <a:t>Cliquez sur l'icône pour ajouter un tableau</a:t>
            </a:r>
          </a:p>
        </p:txBody>
      </p:sp>
    </p:spTree>
    <p:extLst>
      <p:ext uri="{BB962C8B-B14F-4D97-AF65-F5344CB8AC3E}">
        <p14:creationId xmlns:p14="http://schemas.microsoft.com/office/powerpoint/2010/main" val="4042394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2 item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D754AE-0802-024F-875D-6D3DA9E89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B8CCB81-CD5F-2C43-BD73-FFE019BFF76E}"/>
              </a:ext>
            </a:extLst>
          </p:cNvPr>
          <p:cNvSpPr/>
          <p:nvPr userDrawn="1"/>
        </p:nvSpPr>
        <p:spPr>
          <a:xfrm>
            <a:off x="8249477" y="0"/>
            <a:ext cx="3998795" cy="6858000"/>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sp>
        <p:nvSpPr>
          <p:cNvPr id="5" name="Espace réservé du pied de page 4">
            <a:extLst>
              <a:ext uri="{FF2B5EF4-FFF2-40B4-BE49-F238E27FC236}">
                <a16:creationId xmlns:a16="http://schemas.microsoft.com/office/drawing/2014/main" id="{8EEA2B94-C642-3043-B07C-2637B55F72BD}"/>
              </a:ext>
            </a:extLst>
          </p:cNvPr>
          <p:cNvSpPr>
            <a:spLocks noGrp="1"/>
          </p:cNvSpPr>
          <p:nvPr>
            <p:ph type="ftr" sz="quarter" idx="11"/>
          </p:nvPr>
        </p:nvSpPr>
        <p:spPr>
          <a:xfrm>
            <a:off x="8418445" y="6192257"/>
            <a:ext cx="2714238" cy="365125"/>
          </a:xfrm>
        </p:spPr>
        <p:txBody>
          <a:bodyPr/>
          <a:lstStyle>
            <a:lvl1pPr>
              <a:defRPr sz="1051"/>
            </a:lvl1p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AE8FCABA-1A93-EB40-90EB-C9F69F72F30E}"/>
              </a:ext>
            </a:extLst>
          </p:cNvPr>
          <p:cNvSpPr>
            <a:spLocks noGrp="1"/>
          </p:cNvSpPr>
          <p:nvPr>
            <p:ph type="sldNum" sz="quarter" idx="12"/>
          </p:nvPr>
        </p:nvSpPr>
        <p:spPr/>
        <p:txBody>
          <a:bodyPr/>
          <a:lstStyle>
            <a:lvl1pPr>
              <a:defRPr>
                <a:solidFill>
                  <a:schemeClr val="bg1"/>
                </a:solidFill>
              </a:defRPr>
            </a:lvl1pPr>
          </a:lstStyle>
          <a:p>
            <a:fld id="{4EB0D595-698A-B449-B816-26BBF40635ED}" type="slidenum">
              <a:rPr lang="fr-FR" smtClean="0"/>
              <a:pPr/>
              <a:t>‹#›</a:t>
            </a:fld>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647667" y="923320"/>
            <a:ext cx="4591877"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V="1">
            <a:off x="8242855" y="1662548"/>
            <a:ext cx="0" cy="5296395"/>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C5F6D5B-D713-2B43-9C8A-5338725BF2A8}"/>
              </a:ext>
            </a:extLst>
          </p:cNvPr>
          <p:cNvCxnSpPr>
            <a:cxnSpLocks/>
          </p:cNvCxnSpPr>
          <p:nvPr userDrawn="1"/>
        </p:nvCxnSpPr>
        <p:spPr>
          <a:xfrm flipH="1">
            <a:off x="8240877" y="1826821"/>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2C6AC76E-884A-4840-8C60-4744955C90CB}"/>
              </a:ext>
            </a:extLst>
          </p:cNvPr>
          <p:cNvSpPr>
            <a:spLocks noGrp="1"/>
          </p:cNvSpPr>
          <p:nvPr>
            <p:ph type="body" sz="quarter" idx="30" hasCustomPrompt="1"/>
          </p:nvPr>
        </p:nvSpPr>
        <p:spPr>
          <a:xfrm>
            <a:off x="8975725" y="1282151"/>
            <a:ext cx="2742510" cy="2185447"/>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4" name="Espace réservé du texte 33">
            <a:extLst>
              <a:ext uri="{FF2B5EF4-FFF2-40B4-BE49-F238E27FC236}">
                <a16:creationId xmlns:a16="http://schemas.microsoft.com/office/drawing/2014/main" id="{14D5D1D8-0727-7D49-9061-0C809467DDA1}"/>
              </a:ext>
            </a:extLst>
          </p:cNvPr>
          <p:cNvSpPr>
            <a:spLocks noGrp="1"/>
          </p:cNvSpPr>
          <p:nvPr>
            <p:ph type="body" sz="quarter" idx="33" hasCustomPrompt="1"/>
          </p:nvPr>
        </p:nvSpPr>
        <p:spPr>
          <a:xfrm>
            <a:off x="7872597" y="1484642"/>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cxnSp>
        <p:nvCxnSpPr>
          <p:cNvPr id="19" name="Connecteur droit 18">
            <a:extLst>
              <a:ext uri="{FF2B5EF4-FFF2-40B4-BE49-F238E27FC236}">
                <a16:creationId xmlns:a16="http://schemas.microsoft.com/office/drawing/2014/main" id="{BD3E03C3-AD41-2041-BD49-E327F372F960}"/>
              </a:ext>
            </a:extLst>
          </p:cNvPr>
          <p:cNvCxnSpPr>
            <a:cxnSpLocks/>
          </p:cNvCxnSpPr>
          <p:nvPr userDrawn="1"/>
        </p:nvCxnSpPr>
        <p:spPr>
          <a:xfrm flipH="1">
            <a:off x="8203275" y="4283034"/>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7">
            <a:extLst>
              <a:ext uri="{FF2B5EF4-FFF2-40B4-BE49-F238E27FC236}">
                <a16:creationId xmlns:a16="http://schemas.microsoft.com/office/drawing/2014/main" id="{D5AF3D31-5989-1A4A-B6ED-267047E0CF40}"/>
              </a:ext>
            </a:extLst>
          </p:cNvPr>
          <p:cNvSpPr>
            <a:spLocks noGrp="1"/>
          </p:cNvSpPr>
          <p:nvPr>
            <p:ph type="body" sz="quarter" idx="34" hasCustomPrompt="1"/>
          </p:nvPr>
        </p:nvSpPr>
        <p:spPr>
          <a:xfrm>
            <a:off x="8938119" y="3738364"/>
            <a:ext cx="2742510" cy="2185447"/>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25" name="Espace réservé du texte 33">
            <a:extLst>
              <a:ext uri="{FF2B5EF4-FFF2-40B4-BE49-F238E27FC236}">
                <a16:creationId xmlns:a16="http://schemas.microsoft.com/office/drawing/2014/main" id="{0F575098-5111-DF42-BC2E-D75B7B949F7E}"/>
              </a:ext>
            </a:extLst>
          </p:cNvPr>
          <p:cNvSpPr>
            <a:spLocks noGrp="1"/>
          </p:cNvSpPr>
          <p:nvPr>
            <p:ph type="body" sz="quarter" idx="35" hasCustomPrompt="1"/>
          </p:nvPr>
        </p:nvSpPr>
        <p:spPr>
          <a:xfrm>
            <a:off x="7834992" y="3940855"/>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2</a:t>
            </a:r>
          </a:p>
        </p:txBody>
      </p:sp>
      <p:sp>
        <p:nvSpPr>
          <p:cNvPr id="26" name="Rectangle 25">
            <a:extLst>
              <a:ext uri="{FF2B5EF4-FFF2-40B4-BE49-F238E27FC236}">
                <a16:creationId xmlns:a16="http://schemas.microsoft.com/office/drawing/2014/main" id="{F0129383-CCE9-1147-B194-BD78160C39EF}"/>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3141522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3 item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D754AE-0802-024F-875D-6D3DA9E89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B8CCB81-CD5F-2C43-BD73-FFE019BFF76E}"/>
              </a:ext>
            </a:extLst>
          </p:cNvPr>
          <p:cNvSpPr/>
          <p:nvPr userDrawn="1"/>
        </p:nvSpPr>
        <p:spPr>
          <a:xfrm>
            <a:off x="8249477" y="0"/>
            <a:ext cx="3998795" cy="6858000"/>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647667" y="923320"/>
            <a:ext cx="4591877"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V="1">
            <a:off x="8242855" y="1662548"/>
            <a:ext cx="0" cy="5296395"/>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69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meline 3 item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D754AE-0802-024F-875D-6D3DA9E89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B8CCB81-CD5F-2C43-BD73-FFE019BFF76E}"/>
              </a:ext>
            </a:extLst>
          </p:cNvPr>
          <p:cNvSpPr/>
          <p:nvPr userDrawn="1"/>
        </p:nvSpPr>
        <p:spPr>
          <a:xfrm>
            <a:off x="8249477" y="0"/>
            <a:ext cx="3998795" cy="6858000"/>
          </a:xfrm>
          <a:prstGeom prst="rect">
            <a:avLst/>
          </a:prstGeom>
          <a:solidFill>
            <a:srgbClr val="C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texte 11">
            <a:extLst>
              <a:ext uri="{FF2B5EF4-FFF2-40B4-BE49-F238E27FC236}">
                <a16:creationId xmlns:a16="http://schemas.microsoft.com/office/drawing/2014/main" id="{0F41383C-B943-CB4A-BE28-22B5BDDD2171}"/>
              </a:ext>
            </a:extLst>
          </p:cNvPr>
          <p:cNvSpPr>
            <a:spLocks noGrp="1"/>
          </p:cNvSpPr>
          <p:nvPr>
            <p:ph type="body" sz="quarter" idx="28" hasCustomPrompt="1"/>
          </p:nvPr>
        </p:nvSpPr>
        <p:spPr>
          <a:xfrm>
            <a:off x="3647667" y="923320"/>
            <a:ext cx="4591877" cy="441249"/>
          </a:xfrm>
          <a:prstGeom prst="rect">
            <a:avLst/>
          </a:prstGeom>
        </p:spPr>
        <p:txBody>
          <a:bodyPr>
            <a:normAutofit/>
          </a:bodyPr>
          <a:lstStyle>
            <a:lvl1pPr marL="0" indent="0" algn="ctr">
              <a:buNone/>
              <a:defRPr sz="1600">
                <a:latin typeface="Roboto" panose="02000000000000000000" pitchFamily="2" charset="0"/>
                <a:ea typeface="Roboto" panose="02000000000000000000" pitchFamily="2" charset="0"/>
                <a:cs typeface="Roboto" panose="02000000000000000000" pitchFamily="2" charset="0"/>
              </a:defRPr>
            </a:lvl1pPr>
            <a:lvl2pPr marL="685818" indent="-228607">
              <a:buClr>
                <a:srgbClr val="CEAB5D"/>
              </a:buClr>
              <a:buFont typeface="Wingdings" pitchFamily="2" charset="2"/>
              <a:buChar char="§"/>
              <a:defRPr sz="1801">
                <a:latin typeface="Roboto" panose="02000000000000000000" pitchFamily="2" charset="0"/>
                <a:ea typeface="Roboto" panose="02000000000000000000" pitchFamily="2" charset="0"/>
                <a:cs typeface="Roboto" panose="02000000000000000000" pitchFamily="2" charset="0"/>
              </a:defRPr>
            </a:lvl2pPr>
            <a:lvl3pPr marL="1143029" indent="-228607">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40"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4pPr>
            <a:lvl5pPr marL="2057453" indent="-228607">
              <a:buClr>
                <a:srgbClr val="CEAB5D"/>
              </a:buClr>
              <a:buFont typeface="Wingdings" pitchFamily="2" charset="2"/>
              <a:buChar char="§"/>
              <a:defRPr sz="1401">
                <a:latin typeface="Roboto" panose="02000000000000000000" pitchFamily="2" charset="0"/>
                <a:ea typeface="Roboto" panose="02000000000000000000" pitchFamily="2" charset="0"/>
                <a:cs typeface="Roboto" panose="02000000000000000000" pitchFamily="2" charset="0"/>
              </a:defRPr>
            </a:lvl5pPr>
          </a:lstStyle>
          <a:p>
            <a:pPr lvl="0"/>
            <a:r>
              <a:rPr lang="fr-FR"/>
              <a:t>Sous-titre ou texte</a:t>
            </a:r>
          </a:p>
        </p:txBody>
      </p: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V="1">
            <a:off x="8242855" y="1662548"/>
            <a:ext cx="0" cy="5296395"/>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C5F6D5B-D713-2B43-9C8A-5338725BF2A8}"/>
              </a:ext>
            </a:extLst>
          </p:cNvPr>
          <p:cNvCxnSpPr>
            <a:cxnSpLocks/>
          </p:cNvCxnSpPr>
          <p:nvPr userDrawn="1"/>
        </p:nvCxnSpPr>
        <p:spPr>
          <a:xfrm flipH="1">
            <a:off x="8240877" y="1826821"/>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B679C8B-8B91-A944-B822-51951C23F569}"/>
              </a:ext>
            </a:extLst>
          </p:cNvPr>
          <p:cNvCxnSpPr>
            <a:cxnSpLocks/>
          </p:cNvCxnSpPr>
          <p:nvPr userDrawn="1"/>
        </p:nvCxnSpPr>
        <p:spPr>
          <a:xfrm flipH="1">
            <a:off x="8227026" y="3546764"/>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F80A33DE-9151-4A40-8A5E-1B203CD672BE}"/>
              </a:ext>
            </a:extLst>
          </p:cNvPr>
          <p:cNvCxnSpPr>
            <a:cxnSpLocks/>
          </p:cNvCxnSpPr>
          <p:nvPr userDrawn="1"/>
        </p:nvCxnSpPr>
        <p:spPr>
          <a:xfrm flipH="1">
            <a:off x="8236923" y="5349834"/>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2C6AC76E-884A-4840-8C60-4744955C90CB}"/>
              </a:ext>
            </a:extLst>
          </p:cNvPr>
          <p:cNvSpPr>
            <a:spLocks noGrp="1"/>
          </p:cNvSpPr>
          <p:nvPr>
            <p:ph type="body" sz="quarter" idx="30" hasCustomPrompt="1"/>
          </p:nvPr>
        </p:nvSpPr>
        <p:spPr>
          <a:xfrm>
            <a:off x="8975725" y="1282151"/>
            <a:ext cx="2742510" cy="143123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21" name="Espace réservé du texte 17">
            <a:extLst>
              <a:ext uri="{FF2B5EF4-FFF2-40B4-BE49-F238E27FC236}">
                <a16:creationId xmlns:a16="http://schemas.microsoft.com/office/drawing/2014/main" id="{570B42C3-2113-B740-9D3B-6D0590F4C01A}"/>
              </a:ext>
            </a:extLst>
          </p:cNvPr>
          <p:cNvSpPr>
            <a:spLocks noGrp="1"/>
          </p:cNvSpPr>
          <p:nvPr>
            <p:ph type="body" sz="quarter" idx="31" hasCustomPrompt="1"/>
          </p:nvPr>
        </p:nvSpPr>
        <p:spPr>
          <a:xfrm>
            <a:off x="8998916" y="2855846"/>
            <a:ext cx="2742510" cy="143123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22" name="Espace réservé du texte 17">
            <a:extLst>
              <a:ext uri="{FF2B5EF4-FFF2-40B4-BE49-F238E27FC236}">
                <a16:creationId xmlns:a16="http://schemas.microsoft.com/office/drawing/2014/main" id="{C6C88726-ADD6-F44E-8FBC-CD51896C8955}"/>
              </a:ext>
            </a:extLst>
          </p:cNvPr>
          <p:cNvSpPr>
            <a:spLocks noGrp="1"/>
          </p:cNvSpPr>
          <p:nvPr>
            <p:ph type="body" sz="quarter" idx="32" hasCustomPrompt="1"/>
          </p:nvPr>
        </p:nvSpPr>
        <p:spPr>
          <a:xfrm>
            <a:off x="9018795" y="4505740"/>
            <a:ext cx="2742510" cy="143123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4" name="Espace réservé du texte 33">
            <a:extLst>
              <a:ext uri="{FF2B5EF4-FFF2-40B4-BE49-F238E27FC236}">
                <a16:creationId xmlns:a16="http://schemas.microsoft.com/office/drawing/2014/main" id="{14D5D1D8-0727-7D49-9061-0C809467DDA1}"/>
              </a:ext>
            </a:extLst>
          </p:cNvPr>
          <p:cNvSpPr>
            <a:spLocks noGrp="1"/>
          </p:cNvSpPr>
          <p:nvPr>
            <p:ph type="body" sz="quarter" idx="33" hasCustomPrompt="1"/>
          </p:nvPr>
        </p:nvSpPr>
        <p:spPr>
          <a:xfrm>
            <a:off x="7872597" y="1484642"/>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sp>
        <p:nvSpPr>
          <p:cNvPr id="36" name="Espace réservé du texte 33">
            <a:extLst>
              <a:ext uri="{FF2B5EF4-FFF2-40B4-BE49-F238E27FC236}">
                <a16:creationId xmlns:a16="http://schemas.microsoft.com/office/drawing/2014/main" id="{2728E852-E534-6C4E-BA51-33BFF310B33C}"/>
              </a:ext>
            </a:extLst>
          </p:cNvPr>
          <p:cNvSpPr>
            <a:spLocks noGrp="1"/>
          </p:cNvSpPr>
          <p:nvPr>
            <p:ph type="body" sz="quarter" idx="34" hasCustomPrompt="1"/>
          </p:nvPr>
        </p:nvSpPr>
        <p:spPr>
          <a:xfrm>
            <a:off x="7870617" y="316895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2</a:t>
            </a:r>
          </a:p>
        </p:txBody>
      </p:sp>
      <p:sp>
        <p:nvSpPr>
          <p:cNvPr id="37" name="Espace réservé du texte 33">
            <a:extLst>
              <a:ext uri="{FF2B5EF4-FFF2-40B4-BE49-F238E27FC236}">
                <a16:creationId xmlns:a16="http://schemas.microsoft.com/office/drawing/2014/main" id="{14BCECD5-B241-4E40-8EE2-718DCCBB95F6}"/>
              </a:ext>
            </a:extLst>
          </p:cNvPr>
          <p:cNvSpPr>
            <a:spLocks noGrp="1"/>
          </p:cNvSpPr>
          <p:nvPr>
            <p:ph type="body" sz="quarter" idx="35" hasCustomPrompt="1"/>
          </p:nvPr>
        </p:nvSpPr>
        <p:spPr>
          <a:xfrm>
            <a:off x="7868638" y="497202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spTree>
    <p:extLst>
      <p:ext uri="{BB962C8B-B14F-4D97-AF65-F5344CB8AC3E}">
        <p14:creationId xmlns:p14="http://schemas.microsoft.com/office/powerpoint/2010/main" val="2361891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5 item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8CCB81-CD5F-2C43-BD73-FFE019BFF76E}"/>
              </a:ext>
            </a:extLst>
          </p:cNvPr>
          <p:cNvSpPr/>
          <p:nvPr userDrawn="1"/>
        </p:nvSpPr>
        <p:spPr>
          <a:xfrm>
            <a:off x="-87001" y="-83127"/>
            <a:ext cx="12279001" cy="6858000"/>
          </a:xfrm>
          <a:prstGeom prst="rect">
            <a:avLst/>
          </a:prstGeom>
          <a:solidFill>
            <a:srgbClr val="F2E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3657600" y="211017"/>
            <a:ext cx="4572000" cy="491350"/>
          </a:xfrm>
          <a:prstGeom prst="rect">
            <a:avLst/>
          </a:prstGeom>
        </p:spPr>
        <p:txBody>
          <a:bodyPr>
            <a:noAutofit/>
          </a:bodyPr>
          <a:lstStyle>
            <a:lvl1pPr marL="0" indent="0" algn="ctr">
              <a:buNone/>
              <a:defRPr sz="2400" b="1">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Timeline</a:t>
            </a:r>
            <a:endParaRPr lang="fr-FR"/>
          </a:p>
        </p:txBody>
      </p:sp>
      <p:cxnSp>
        <p:nvCxnSpPr>
          <p:cNvPr id="13" name="Connecteur droit 12">
            <a:extLst>
              <a:ext uri="{FF2B5EF4-FFF2-40B4-BE49-F238E27FC236}">
                <a16:creationId xmlns:a16="http://schemas.microsoft.com/office/drawing/2014/main" id="{F4483FEA-755A-8942-89BC-E7E348A4667F}"/>
              </a:ext>
            </a:extLst>
          </p:cNvPr>
          <p:cNvCxnSpPr>
            <a:cxnSpLocks/>
          </p:cNvCxnSpPr>
          <p:nvPr userDrawn="1"/>
        </p:nvCxnSpPr>
        <p:spPr>
          <a:xfrm>
            <a:off x="3886201" y="760832"/>
            <a:ext cx="409492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0CB38DCF-A717-FF4B-9844-6511021D7BE1}"/>
              </a:ext>
            </a:extLst>
          </p:cNvPr>
          <p:cNvCxnSpPr>
            <a:cxnSpLocks/>
          </p:cNvCxnSpPr>
          <p:nvPr userDrawn="1"/>
        </p:nvCxnSpPr>
        <p:spPr>
          <a:xfrm flipH="1">
            <a:off x="-86999" y="3291009"/>
            <a:ext cx="12639218"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C5F6D5B-D713-2B43-9C8A-5338725BF2A8}"/>
              </a:ext>
            </a:extLst>
          </p:cNvPr>
          <p:cNvCxnSpPr>
            <a:cxnSpLocks/>
          </p:cNvCxnSpPr>
          <p:nvPr userDrawn="1"/>
        </p:nvCxnSpPr>
        <p:spPr>
          <a:xfrm>
            <a:off x="779373" y="3602738"/>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2C6AC76E-884A-4840-8C60-4744955C90CB}"/>
              </a:ext>
            </a:extLst>
          </p:cNvPr>
          <p:cNvSpPr>
            <a:spLocks noGrp="1"/>
          </p:cNvSpPr>
          <p:nvPr>
            <p:ph type="body" sz="quarter" idx="30" hasCustomPrompt="1"/>
          </p:nvPr>
        </p:nvSpPr>
        <p:spPr>
          <a:xfrm>
            <a:off x="490092" y="4043639"/>
            <a:ext cx="2234820" cy="1515915"/>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4" name="Espace réservé du texte 33">
            <a:extLst>
              <a:ext uri="{FF2B5EF4-FFF2-40B4-BE49-F238E27FC236}">
                <a16:creationId xmlns:a16="http://schemas.microsoft.com/office/drawing/2014/main" id="{14D5D1D8-0727-7D49-9061-0C809467DDA1}"/>
              </a:ext>
            </a:extLst>
          </p:cNvPr>
          <p:cNvSpPr>
            <a:spLocks noGrp="1"/>
          </p:cNvSpPr>
          <p:nvPr>
            <p:ph type="body" sz="quarter" idx="33" hasCustomPrompt="1"/>
          </p:nvPr>
        </p:nvSpPr>
        <p:spPr>
          <a:xfrm>
            <a:off x="411093" y="2922823"/>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1</a:t>
            </a:r>
          </a:p>
        </p:txBody>
      </p:sp>
      <p:sp>
        <p:nvSpPr>
          <p:cNvPr id="25" name="Espace réservé du texte 33">
            <a:extLst>
              <a:ext uri="{FF2B5EF4-FFF2-40B4-BE49-F238E27FC236}">
                <a16:creationId xmlns:a16="http://schemas.microsoft.com/office/drawing/2014/main" id="{0F575098-5111-DF42-BC2E-D75B7B949F7E}"/>
              </a:ext>
            </a:extLst>
          </p:cNvPr>
          <p:cNvSpPr>
            <a:spLocks noGrp="1"/>
          </p:cNvSpPr>
          <p:nvPr>
            <p:ph type="body" sz="quarter" idx="35" hasCustomPrompt="1"/>
          </p:nvPr>
        </p:nvSpPr>
        <p:spPr>
          <a:xfrm>
            <a:off x="3061824" y="295939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2</a:t>
            </a:r>
          </a:p>
        </p:txBody>
      </p:sp>
      <p:sp>
        <p:nvSpPr>
          <p:cNvPr id="21" name="Espace réservé du texte 33">
            <a:extLst>
              <a:ext uri="{FF2B5EF4-FFF2-40B4-BE49-F238E27FC236}">
                <a16:creationId xmlns:a16="http://schemas.microsoft.com/office/drawing/2014/main" id="{780B82F6-6CC2-0047-A2D7-76EDE8D84B1F}"/>
              </a:ext>
            </a:extLst>
          </p:cNvPr>
          <p:cNvSpPr>
            <a:spLocks noGrp="1"/>
          </p:cNvSpPr>
          <p:nvPr>
            <p:ph type="body" sz="quarter" idx="36" hasCustomPrompt="1"/>
          </p:nvPr>
        </p:nvSpPr>
        <p:spPr>
          <a:xfrm>
            <a:off x="5500224" y="2959399"/>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3</a:t>
            </a:r>
          </a:p>
        </p:txBody>
      </p:sp>
      <p:sp>
        <p:nvSpPr>
          <p:cNvPr id="22" name="Espace réservé du texte 33">
            <a:extLst>
              <a:ext uri="{FF2B5EF4-FFF2-40B4-BE49-F238E27FC236}">
                <a16:creationId xmlns:a16="http://schemas.microsoft.com/office/drawing/2014/main" id="{319DBFEB-5706-5448-9813-705F86363DDA}"/>
              </a:ext>
            </a:extLst>
          </p:cNvPr>
          <p:cNvSpPr>
            <a:spLocks noGrp="1"/>
          </p:cNvSpPr>
          <p:nvPr>
            <p:ph type="body" sz="quarter" idx="37" hasCustomPrompt="1"/>
          </p:nvPr>
        </p:nvSpPr>
        <p:spPr>
          <a:xfrm>
            <a:off x="8158080" y="2977687"/>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4</a:t>
            </a:r>
          </a:p>
        </p:txBody>
      </p:sp>
      <p:sp>
        <p:nvSpPr>
          <p:cNvPr id="26" name="Espace réservé du texte 33">
            <a:extLst>
              <a:ext uri="{FF2B5EF4-FFF2-40B4-BE49-F238E27FC236}">
                <a16:creationId xmlns:a16="http://schemas.microsoft.com/office/drawing/2014/main" id="{7945AFFB-C5C9-6646-9E11-1ED6B3C682D3}"/>
              </a:ext>
            </a:extLst>
          </p:cNvPr>
          <p:cNvSpPr>
            <a:spLocks noGrp="1"/>
          </p:cNvSpPr>
          <p:nvPr>
            <p:ph type="body" sz="quarter" idx="38" hasCustomPrompt="1"/>
          </p:nvPr>
        </p:nvSpPr>
        <p:spPr>
          <a:xfrm>
            <a:off x="10761072" y="2941111"/>
            <a:ext cx="720000" cy="720000"/>
          </a:xfrm>
          <a:prstGeom prst="ellipse">
            <a:avLst/>
          </a:prstGeom>
          <a:solidFill>
            <a:schemeClr val="tx1"/>
          </a:solidFill>
        </p:spPr>
        <p:txBody>
          <a:bodyPr anchor="ctr">
            <a:normAutofit/>
          </a:bodyPr>
          <a:lstStyle>
            <a:lvl1pPr marL="0" indent="0" algn="ctr">
              <a:buNone/>
              <a:defRPr sz="3600" b="1">
                <a:solidFill>
                  <a:schemeClr val="bg1"/>
                </a:solidFill>
                <a:latin typeface="Roboto Slab" pitchFamily="2" charset="0"/>
                <a:ea typeface="Roboto Slab" pitchFamily="2" charset="0"/>
              </a:defRPr>
            </a:lvl1pPr>
          </a:lstStyle>
          <a:p>
            <a:pPr lvl="0"/>
            <a:r>
              <a:rPr lang="fr-FR"/>
              <a:t>51</a:t>
            </a:r>
          </a:p>
        </p:txBody>
      </p:sp>
      <p:cxnSp>
        <p:nvCxnSpPr>
          <p:cNvPr id="27" name="Connecteur droit 26">
            <a:extLst>
              <a:ext uri="{FF2B5EF4-FFF2-40B4-BE49-F238E27FC236}">
                <a16:creationId xmlns:a16="http://schemas.microsoft.com/office/drawing/2014/main" id="{7EC6AA96-EE7C-8343-8CB4-4FF8FB27D915}"/>
              </a:ext>
            </a:extLst>
          </p:cNvPr>
          <p:cNvCxnSpPr>
            <a:cxnSpLocks/>
          </p:cNvCxnSpPr>
          <p:nvPr userDrawn="1"/>
        </p:nvCxnSpPr>
        <p:spPr>
          <a:xfrm>
            <a:off x="3510381" y="2255520"/>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7">
            <a:extLst>
              <a:ext uri="{FF2B5EF4-FFF2-40B4-BE49-F238E27FC236}">
                <a16:creationId xmlns:a16="http://schemas.microsoft.com/office/drawing/2014/main" id="{D5AF3D31-5989-1A4A-B6ED-267047E0CF40}"/>
              </a:ext>
            </a:extLst>
          </p:cNvPr>
          <p:cNvSpPr>
            <a:spLocks noGrp="1"/>
          </p:cNvSpPr>
          <p:nvPr>
            <p:ph type="body" sz="quarter" idx="34" hasCustomPrompt="1"/>
          </p:nvPr>
        </p:nvSpPr>
        <p:spPr>
          <a:xfrm>
            <a:off x="2372732" y="896114"/>
            <a:ext cx="2528457" cy="1801399"/>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11" name="Espace réservé du pied de page 10">
            <a:extLst>
              <a:ext uri="{FF2B5EF4-FFF2-40B4-BE49-F238E27FC236}">
                <a16:creationId xmlns:a16="http://schemas.microsoft.com/office/drawing/2014/main" id="{10DE4F38-EF06-EC41-912B-A644485136D4}"/>
              </a:ext>
            </a:extLst>
          </p:cNvPr>
          <p:cNvSpPr>
            <a:spLocks noGrp="1"/>
          </p:cNvSpPr>
          <p:nvPr>
            <p:ph type="ftr" sz="quarter" idx="39"/>
          </p:nvPr>
        </p:nvSpPr>
        <p:spPr/>
        <p:txBody>
          <a:bodyPr/>
          <a:lstStyle/>
          <a:p>
            <a:r>
              <a:rPr lang="fr-FR"/>
              <a:t>Atelier Futur Désiré – Guide d’animation</a:t>
            </a:r>
          </a:p>
        </p:txBody>
      </p:sp>
      <p:sp>
        <p:nvSpPr>
          <p:cNvPr id="12" name="Espace réservé du numéro de diapositive 11">
            <a:extLst>
              <a:ext uri="{FF2B5EF4-FFF2-40B4-BE49-F238E27FC236}">
                <a16:creationId xmlns:a16="http://schemas.microsoft.com/office/drawing/2014/main" id="{48CEBF35-A442-0E4E-BE46-69E3D930E6A1}"/>
              </a:ext>
            </a:extLst>
          </p:cNvPr>
          <p:cNvSpPr>
            <a:spLocks noGrp="1"/>
          </p:cNvSpPr>
          <p:nvPr>
            <p:ph type="sldNum" sz="quarter" idx="40"/>
          </p:nvPr>
        </p:nvSpPr>
        <p:spPr/>
        <p:txBody>
          <a:bodyPr/>
          <a:lstStyle>
            <a:lvl1pPr>
              <a:defRPr>
                <a:solidFill>
                  <a:schemeClr val="tx1"/>
                </a:solidFill>
              </a:defRPr>
            </a:lvl1pPr>
          </a:lstStyle>
          <a:p>
            <a:fld id="{4EB0D595-698A-B449-B816-26BBF40635ED}" type="slidenum">
              <a:rPr lang="fr-FR" smtClean="0"/>
              <a:pPr/>
              <a:t>‹#›</a:t>
            </a:fld>
            <a:endParaRPr lang="fr-FR"/>
          </a:p>
        </p:txBody>
      </p:sp>
      <p:cxnSp>
        <p:nvCxnSpPr>
          <p:cNvPr id="29" name="Connecteur droit 28">
            <a:extLst>
              <a:ext uri="{FF2B5EF4-FFF2-40B4-BE49-F238E27FC236}">
                <a16:creationId xmlns:a16="http://schemas.microsoft.com/office/drawing/2014/main" id="{17852421-1F8A-2A4D-89A9-DB6FE45BDBB4}"/>
              </a:ext>
            </a:extLst>
          </p:cNvPr>
          <p:cNvCxnSpPr>
            <a:cxnSpLocks/>
          </p:cNvCxnSpPr>
          <p:nvPr userDrawn="1"/>
        </p:nvCxnSpPr>
        <p:spPr>
          <a:xfrm>
            <a:off x="5869533" y="3645408"/>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Espace réservé du texte 17">
            <a:extLst>
              <a:ext uri="{FF2B5EF4-FFF2-40B4-BE49-F238E27FC236}">
                <a16:creationId xmlns:a16="http://schemas.microsoft.com/office/drawing/2014/main" id="{D0918F60-73E3-6F40-B5D0-CBC6B482EB4B}"/>
              </a:ext>
            </a:extLst>
          </p:cNvPr>
          <p:cNvSpPr>
            <a:spLocks noGrp="1"/>
          </p:cNvSpPr>
          <p:nvPr>
            <p:ph type="body" sz="quarter" idx="41" hasCustomPrompt="1"/>
          </p:nvPr>
        </p:nvSpPr>
        <p:spPr>
          <a:xfrm>
            <a:off x="5580252" y="4086312"/>
            <a:ext cx="2234820" cy="1564683"/>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cxnSp>
        <p:nvCxnSpPr>
          <p:cNvPr id="31" name="Connecteur droit 30">
            <a:extLst>
              <a:ext uri="{FF2B5EF4-FFF2-40B4-BE49-F238E27FC236}">
                <a16:creationId xmlns:a16="http://schemas.microsoft.com/office/drawing/2014/main" id="{34FD6773-2232-5244-B8CB-D443C032F61A}"/>
              </a:ext>
            </a:extLst>
          </p:cNvPr>
          <p:cNvCxnSpPr>
            <a:cxnSpLocks/>
          </p:cNvCxnSpPr>
          <p:nvPr userDrawn="1"/>
        </p:nvCxnSpPr>
        <p:spPr>
          <a:xfrm>
            <a:off x="11160861" y="3468624"/>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Espace réservé du texte 17">
            <a:extLst>
              <a:ext uri="{FF2B5EF4-FFF2-40B4-BE49-F238E27FC236}">
                <a16:creationId xmlns:a16="http://schemas.microsoft.com/office/drawing/2014/main" id="{0B0B7072-9A8B-054C-ABA2-BB486B2273D3}"/>
              </a:ext>
            </a:extLst>
          </p:cNvPr>
          <p:cNvSpPr>
            <a:spLocks noGrp="1"/>
          </p:cNvSpPr>
          <p:nvPr>
            <p:ph type="body" sz="quarter" idx="42" hasCustomPrompt="1"/>
          </p:nvPr>
        </p:nvSpPr>
        <p:spPr>
          <a:xfrm>
            <a:off x="9627996" y="3964392"/>
            <a:ext cx="2234820" cy="1631739"/>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cxnSp>
        <p:nvCxnSpPr>
          <p:cNvPr id="35" name="Connecteur droit 34">
            <a:extLst>
              <a:ext uri="{FF2B5EF4-FFF2-40B4-BE49-F238E27FC236}">
                <a16:creationId xmlns:a16="http://schemas.microsoft.com/office/drawing/2014/main" id="{B7007418-E9D4-7144-B141-4C8D6DC45686}"/>
              </a:ext>
            </a:extLst>
          </p:cNvPr>
          <p:cNvCxnSpPr>
            <a:cxnSpLocks/>
          </p:cNvCxnSpPr>
          <p:nvPr userDrawn="1"/>
        </p:nvCxnSpPr>
        <p:spPr>
          <a:xfrm>
            <a:off x="8490813" y="2298192"/>
            <a:ext cx="2" cy="747829"/>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7">
            <a:extLst>
              <a:ext uri="{FF2B5EF4-FFF2-40B4-BE49-F238E27FC236}">
                <a16:creationId xmlns:a16="http://schemas.microsoft.com/office/drawing/2014/main" id="{0B70C3E2-9250-9645-9E6D-C355F5900301}"/>
              </a:ext>
            </a:extLst>
          </p:cNvPr>
          <p:cNvSpPr>
            <a:spLocks noGrp="1"/>
          </p:cNvSpPr>
          <p:nvPr>
            <p:ph type="body" sz="quarter" idx="43" hasCustomPrompt="1"/>
          </p:nvPr>
        </p:nvSpPr>
        <p:spPr>
          <a:xfrm>
            <a:off x="7261724" y="938787"/>
            <a:ext cx="2528457" cy="1801399"/>
          </a:xfrm>
          <a:prstGeom prst="roundRect">
            <a:avLst/>
          </a:prstGeom>
          <a:solidFill>
            <a:schemeClr val="bg1"/>
          </a:solidFill>
        </p:spPr>
        <p:txBody>
          <a:bodyPr anchor="t">
            <a:normAutofit/>
          </a:bodyPr>
          <a:lstStyle>
            <a:lvl1pPr marL="0" indent="0" algn="l">
              <a:buNone/>
              <a:defRPr sz="1801" b="1" cap="all" baseline="0">
                <a:latin typeface="Roboto Slab" pitchFamily="2" charset="0"/>
                <a:ea typeface="Roboto Slab" pitchFamily="2" charset="0"/>
                <a:cs typeface="Roboto" panose="02000000000000000000" pitchFamily="2" charset="0"/>
              </a:defRPr>
            </a:lvl1pPr>
            <a:lvl2pPr marL="0" indent="0">
              <a:spcBef>
                <a:spcPts val="0"/>
              </a:spcBef>
              <a:buNone/>
              <a:defRPr sz="1801"/>
            </a:lvl2pPr>
          </a:lstStyle>
          <a:p>
            <a:pPr lvl="0"/>
            <a:r>
              <a:rPr lang="fr-FR"/>
              <a:t>Titre</a:t>
            </a:r>
          </a:p>
          <a:p>
            <a:pPr lvl="1"/>
            <a:r>
              <a:rPr lang="fr-FR"/>
              <a:t>contenu</a:t>
            </a:r>
          </a:p>
        </p:txBody>
      </p:sp>
      <p:sp>
        <p:nvSpPr>
          <p:cNvPr id="37" name="Rectangle 36">
            <a:extLst>
              <a:ext uri="{FF2B5EF4-FFF2-40B4-BE49-F238E27FC236}">
                <a16:creationId xmlns:a16="http://schemas.microsoft.com/office/drawing/2014/main" id="{DBDCDECB-5CD6-E243-A702-37C09B6CA352}"/>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3934468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F9139E0-C96F-FD47-8F8F-8B81A325163E}"/>
              </a:ext>
            </a:extLst>
          </p:cNvPr>
          <p:cNvSpPr>
            <a:spLocks noGrp="1"/>
          </p:cNvSpPr>
          <p:nvPr>
            <p:ph type="ftr" sz="quarter" idx="10"/>
          </p:nvPr>
        </p:nvSpPr>
        <p:spPr/>
        <p:txBody>
          <a:bodyPr/>
          <a:lstStyle/>
          <a:p>
            <a:r>
              <a:rPr lang="fr-FR"/>
              <a:t>Atelier Futur Désiré – Guide d’animation</a:t>
            </a:r>
          </a:p>
        </p:txBody>
      </p:sp>
      <p:sp>
        <p:nvSpPr>
          <p:cNvPr id="4" name="Espace réservé du numéro de diapositive 3">
            <a:extLst>
              <a:ext uri="{FF2B5EF4-FFF2-40B4-BE49-F238E27FC236}">
                <a16:creationId xmlns:a16="http://schemas.microsoft.com/office/drawing/2014/main" id="{F4BD9895-8B2E-2F4B-BFC2-1D8E56122336}"/>
              </a:ext>
            </a:extLst>
          </p:cNvPr>
          <p:cNvSpPr>
            <a:spLocks noGrp="1"/>
          </p:cNvSpPr>
          <p:nvPr>
            <p:ph type="sldNum" sz="quarter" idx="11"/>
          </p:nvPr>
        </p:nvSpPr>
        <p:spPr/>
        <p:txBody>
          <a:bodyPr/>
          <a:lstStyle/>
          <a:p>
            <a:fld id="{4EB0D595-698A-B449-B816-26BBF40635ED}" type="slidenum">
              <a:rPr lang="fr-FR" smtClean="0"/>
              <a:pPr/>
              <a:t>‹#›</a:t>
            </a:fld>
            <a:endParaRPr lang="fr-FR"/>
          </a:p>
        </p:txBody>
      </p:sp>
      <p:sp>
        <p:nvSpPr>
          <p:cNvPr id="17" name="Titre 1">
            <a:extLst>
              <a:ext uri="{FF2B5EF4-FFF2-40B4-BE49-F238E27FC236}">
                <a16:creationId xmlns:a16="http://schemas.microsoft.com/office/drawing/2014/main" id="{556E5857-113A-6044-BA31-85951FC789D3}"/>
              </a:ext>
            </a:extLst>
          </p:cNvPr>
          <p:cNvSpPr>
            <a:spLocks noGrp="1"/>
          </p:cNvSpPr>
          <p:nvPr>
            <p:ph type="title" hasCustomPrompt="1"/>
          </p:nvPr>
        </p:nvSpPr>
        <p:spPr>
          <a:xfrm>
            <a:off x="1988027" y="2170047"/>
            <a:ext cx="8215950" cy="2336345"/>
          </a:xfrm>
          <a:prstGeom prst="rect">
            <a:avLst/>
          </a:prstGeom>
        </p:spPr>
        <p:txBody>
          <a:bodyPr anchor="t">
            <a:normAutofit/>
          </a:bodyPr>
          <a:lstStyle>
            <a:lvl1pPr algn="ctr">
              <a:defRPr sz="8000" cap="all" baseline="0">
                <a:solidFill>
                  <a:srgbClr val="CEAB5D"/>
                </a:solidFill>
                <a:latin typeface="Knewave" panose="02000806000000020004" pitchFamily="2" charset="77"/>
              </a:defRPr>
            </a:lvl1pPr>
          </a:lstStyle>
          <a:p>
            <a:r>
              <a:rPr lang="fr-FR"/>
              <a:t>Merci de votre attention </a:t>
            </a:r>
          </a:p>
        </p:txBody>
      </p:sp>
    </p:spTree>
    <p:extLst>
      <p:ext uri="{BB962C8B-B14F-4D97-AF65-F5344CB8AC3E}">
        <p14:creationId xmlns:p14="http://schemas.microsoft.com/office/powerpoint/2010/main" val="2918513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BABBBE-D6EA-FD43-B706-BDD39B06B8C8}"/>
              </a:ext>
            </a:extLst>
          </p:cNvPr>
          <p:cNvSpPr/>
          <p:nvPr userDrawn="1"/>
        </p:nvSpPr>
        <p:spPr>
          <a:xfrm>
            <a:off x="-40343" y="6196084"/>
            <a:ext cx="12330955" cy="769688"/>
          </a:xfrm>
          <a:prstGeom prst="rect">
            <a:avLst/>
          </a:prstGeom>
          <a:solidFill>
            <a:srgbClr val="CEAB5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grpSp>
        <p:nvGrpSpPr>
          <p:cNvPr id="12" name="Groupe 9">
            <a:extLst>
              <a:ext uri="{FF2B5EF4-FFF2-40B4-BE49-F238E27FC236}">
                <a16:creationId xmlns:a16="http://schemas.microsoft.com/office/drawing/2014/main" id="{C11740BC-9065-E947-88EE-F1C3741792BE}"/>
              </a:ext>
            </a:extLst>
          </p:cNvPr>
          <p:cNvGrpSpPr>
            <a:grpSpLocks/>
          </p:cNvGrpSpPr>
          <p:nvPr userDrawn="1"/>
        </p:nvGrpSpPr>
        <p:grpSpPr bwMode="auto">
          <a:xfrm>
            <a:off x="10113275" y="6377083"/>
            <a:ext cx="1733550" cy="360362"/>
            <a:chOff x="4208870" y="1148610"/>
            <a:chExt cx="1733690" cy="360000"/>
          </a:xfrm>
        </p:grpSpPr>
        <p:pic>
          <p:nvPicPr>
            <p:cNvPr id="13" name="Image 22">
              <a:extLst>
                <a:ext uri="{FF2B5EF4-FFF2-40B4-BE49-F238E27FC236}">
                  <a16:creationId xmlns:a16="http://schemas.microsoft.com/office/drawing/2014/main" id="{3EE3554C-51BA-914E-A6B8-11A88DE0B2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2560"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23">
              <a:extLst>
                <a:ext uri="{FF2B5EF4-FFF2-40B4-BE49-F238E27FC236}">
                  <a16:creationId xmlns:a16="http://schemas.microsoft.com/office/drawing/2014/main" id="{2DE18C9B-7663-E841-B7EC-A386D614F1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6767"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24">
              <a:extLst>
                <a:ext uri="{FF2B5EF4-FFF2-40B4-BE49-F238E27FC236}">
                  <a16:creationId xmlns:a16="http://schemas.microsoft.com/office/drawing/2014/main" id="{CD1A9EC5-4EBC-A748-90EA-B83392CFD3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8870"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a:extLst>
                <a:ext uri="{FF2B5EF4-FFF2-40B4-BE49-F238E27FC236}">
                  <a16:creationId xmlns:a16="http://schemas.microsoft.com/office/drawing/2014/main" id="{27B919BD-A387-4649-87C1-7E0129701C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24664" y="1148610"/>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texte 2">
            <a:extLst>
              <a:ext uri="{FF2B5EF4-FFF2-40B4-BE49-F238E27FC236}">
                <a16:creationId xmlns:a16="http://schemas.microsoft.com/office/drawing/2014/main" id="{07E1EAF2-F9A5-7546-B936-6ED7D62FA9EA}"/>
              </a:ext>
            </a:extLst>
          </p:cNvPr>
          <p:cNvSpPr>
            <a:spLocks noGrp="1"/>
          </p:cNvSpPr>
          <p:nvPr>
            <p:ph type="body" idx="1" hasCustomPrompt="1"/>
          </p:nvPr>
        </p:nvSpPr>
        <p:spPr>
          <a:xfrm>
            <a:off x="279371" y="6368734"/>
            <a:ext cx="3774016" cy="434675"/>
          </a:xfrm>
          <a:prstGeom prst="rect">
            <a:avLst/>
          </a:prstGeom>
        </p:spPr>
        <p:txBody>
          <a:bodyPr anchor="ctr">
            <a:normAutofit/>
          </a:bodyPr>
          <a:lstStyle>
            <a:lvl1pPr marL="0" indent="0" algn="l">
              <a:buNone/>
              <a:defRPr sz="2000" b="1" spc="69" baseline="0">
                <a:solidFill>
                  <a:schemeClr val="tx1"/>
                </a:solidFill>
                <a:latin typeface="Roboto Slab" pitchFamily="2" charset="0"/>
                <a:ea typeface="Roboto Slab" pitchFamily="2" charset="0"/>
                <a:cs typeface="Roboto" panose="02000000000000000000" pitchFamily="2"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err="1"/>
              <a:t>www.siteinternet.fr</a:t>
            </a:r>
            <a:endParaRPr lang="fr-FR"/>
          </a:p>
        </p:txBody>
      </p:sp>
      <p:pic>
        <p:nvPicPr>
          <p:cNvPr id="7" name="Image 6">
            <a:extLst>
              <a:ext uri="{FF2B5EF4-FFF2-40B4-BE49-F238E27FC236}">
                <a16:creationId xmlns:a16="http://schemas.microsoft.com/office/drawing/2014/main" id="{BEC08115-C46A-9F48-8506-D0ECE4400BEC}"/>
              </a:ext>
            </a:extLst>
          </p:cNvPr>
          <p:cNvPicPr>
            <a:picLocks noChangeAspect="1"/>
          </p:cNvPicPr>
          <p:nvPr userDrawn="1"/>
        </p:nvPicPr>
        <p:blipFill>
          <a:blip r:embed="rId6"/>
          <a:stretch>
            <a:fillRect/>
          </a:stretch>
        </p:blipFill>
        <p:spPr>
          <a:xfrm>
            <a:off x="3663950" y="2298794"/>
            <a:ext cx="4864100" cy="1714500"/>
          </a:xfrm>
          <a:prstGeom prst="rect">
            <a:avLst/>
          </a:prstGeom>
        </p:spPr>
      </p:pic>
    </p:spTree>
    <p:extLst>
      <p:ext uri="{BB962C8B-B14F-4D97-AF65-F5344CB8AC3E}">
        <p14:creationId xmlns:p14="http://schemas.microsoft.com/office/powerpoint/2010/main" val="26172698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Grande image">
    <p:spTree>
      <p:nvGrpSpPr>
        <p:cNvPr id="1" name=""/>
        <p:cNvGrpSpPr/>
        <p:nvPr/>
      </p:nvGrpSpPr>
      <p:grpSpPr>
        <a:xfrm>
          <a:off x="0" y="0"/>
          <a:ext cx="0" cy="0"/>
          <a:chOff x="0" y="0"/>
          <a:chExt cx="0" cy="0"/>
        </a:xfrm>
      </p:grpSpPr>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56" y="6153685"/>
            <a:ext cx="5210395" cy="704315"/>
          </a:xfrm>
          <a:prstGeom prst="rect">
            <a:avLst/>
          </a:prstGeom>
        </p:spPr>
        <p:txBody>
          <a:bodyPr anchor="ctr">
            <a:normAutofit/>
          </a:bodyPr>
          <a:lstStyle>
            <a:lvl1pPr marL="0" indent="0" algn="l">
              <a:buNone/>
              <a:defRPr sz="1600" b="1">
                <a:latin typeface="Roboto Slab" pitchFamily="2" charset="0"/>
                <a:ea typeface="Roboto Slab" pitchFamily="2" charset="0"/>
                <a:cs typeface="Roboto" panose="02000000000000000000" pitchFamily="2" charset="0"/>
              </a:defRPr>
            </a:lvl1pPr>
            <a:lvl2pPr marL="685800" indent="-228600">
              <a:buClr>
                <a:srgbClr val="CEAB5D"/>
              </a:buClr>
              <a:buFont typeface="Wingdings" pitchFamily="2" charset="2"/>
              <a:buChar char="§"/>
              <a:defRPr sz="1800">
                <a:latin typeface="Roboto" panose="02000000000000000000" pitchFamily="2" charset="0"/>
                <a:ea typeface="Roboto" panose="02000000000000000000" pitchFamily="2" charset="0"/>
                <a:cs typeface="Roboto" panose="02000000000000000000" pitchFamily="2" charset="0"/>
              </a:defRPr>
            </a:lvl2pPr>
            <a:lvl3pPr marL="1143000" indent="-228600">
              <a:buClr>
                <a:srgbClr val="CEAB5D"/>
              </a:buClr>
              <a:buFont typeface="Wingdings" pitchFamily="2" charset="2"/>
              <a:buChar char="§"/>
              <a:defRPr sz="1600">
                <a:latin typeface="Roboto" panose="02000000000000000000" pitchFamily="2" charset="0"/>
                <a:ea typeface="Roboto" panose="02000000000000000000" pitchFamily="2" charset="0"/>
                <a:cs typeface="Roboto" panose="02000000000000000000" pitchFamily="2" charset="0"/>
              </a:defRPr>
            </a:lvl3pPr>
            <a:lvl4pPr marL="1600200" indent="-228600">
              <a:buClr>
                <a:srgbClr val="CEAB5D"/>
              </a:buClr>
              <a:buFont typeface="Wingdings" pitchFamily="2" charset="2"/>
              <a:buChar char="§"/>
              <a:defRPr sz="1400">
                <a:latin typeface="Roboto" panose="02000000000000000000" pitchFamily="2" charset="0"/>
                <a:ea typeface="Roboto" panose="02000000000000000000" pitchFamily="2" charset="0"/>
                <a:cs typeface="Roboto" panose="02000000000000000000" pitchFamily="2" charset="0"/>
              </a:defRPr>
            </a:lvl4pPr>
            <a:lvl5pPr marL="2057400" indent="-228600">
              <a:buClr>
                <a:srgbClr val="CEAB5D"/>
              </a:buClr>
              <a:buFont typeface="Wingdings" pitchFamily="2" charset="2"/>
              <a:buChar char="§"/>
              <a:defRPr sz="1400">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35887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Grande image">
    <p:spTree>
      <p:nvGrpSpPr>
        <p:cNvPr id="1" name=""/>
        <p:cNvGrpSpPr/>
        <p:nvPr/>
      </p:nvGrpSpPr>
      <p:grpSpPr>
        <a:xfrm>
          <a:off x="0" y="0"/>
          <a:ext cx="0" cy="0"/>
          <a:chOff x="0" y="0"/>
          <a:chExt cx="0" cy="0"/>
        </a:xfrm>
      </p:grpSpPr>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58" y="6153687"/>
            <a:ext cx="5210395" cy="704315"/>
          </a:xfrm>
          <a:prstGeom prst="rect">
            <a:avLst/>
          </a:prstGeom>
        </p:spPr>
        <p:txBody>
          <a:bodyPr anchor="ctr">
            <a:normAutofit/>
          </a:bodyPr>
          <a:lstStyle>
            <a:lvl1pPr marL="0" indent="0" algn="l">
              <a:buNone/>
              <a:defRPr sz="623" b="1">
                <a:latin typeface="Roboto Slab" pitchFamily="2" charset="0"/>
                <a:ea typeface="Roboto Slab" pitchFamily="2" charset="0"/>
                <a:cs typeface="Roboto" panose="02000000000000000000" pitchFamily="2" charset="0"/>
              </a:defRPr>
            </a:lvl1pPr>
            <a:lvl2pPr marL="267064" indent="-89021">
              <a:buClr>
                <a:srgbClr val="CEAB5D"/>
              </a:buClr>
              <a:buFont typeface="Wingdings" pitchFamily="2" charset="2"/>
              <a:buChar char="§"/>
              <a:defRPr sz="701">
                <a:latin typeface="Roboto" panose="02000000000000000000" pitchFamily="2" charset="0"/>
                <a:ea typeface="Roboto" panose="02000000000000000000" pitchFamily="2" charset="0"/>
                <a:cs typeface="Roboto" panose="02000000000000000000" pitchFamily="2" charset="0"/>
              </a:defRPr>
            </a:lvl2pPr>
            <a:lvl3pPr marL="445106" indent="-89021">
              <a:buClr>
                <a:srgbClr val="CEAB5D"/>
              </a:buClr>
              <a:buFont typeface="Wingdings" pitchFamily="2" charset="2"/>
              <a:buChar char="§"/>
              <a:defRPr sz="623">
                <a:latin typeface="Roboto" panose="02000000000000000000" pitchFamily="2" charset="0"/>
                <a:ea typeface="Roboto" panose="02000000000000000000" pitchFamily="2" charset="0"/>
                <a:cs typeface="Roboto" panose="02000000000000000000" pitchFamily="2" charset="0"/>
              </a:defRPr>
            </a:lvl3pPr>
            <a:lvl4pPr marL="623148"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4pPr>
            <a:lvl5pPr marL="801190"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427211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5 ou 6 parti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A65A7A-4510-0645-A7ED-3F178E05A087}"/>
              </a:ext>
            </a:extLst>
          </p:cNvPr>
          <p:cNvSpPr/>
          <p:nvPr userDrawn="1"/>
        </p:nvSpPr>
        <p:spPr>
          <a:xfrm>
            <a:off x="-106016" y="-159026"/>
            <a:ext cx="12417287" cy="7169425"/>
          </a:xfrm>
          <a:prstGeom prst="rect">
            <a:avLst/>
          </a:prstGeom>
          <a:solidFill>
            <a:srgbClr val="DFD7C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Titre 1">
            <a:extLst>
              <a:ext uri="{FF2B5EF4-FFF2-40B4-BE49-F238E27FC236}">
                <a16:creationId xmlns:a16="http://schemas.microsoft.com/office/drawing/2014/main" id="{7A62E67E-D2D2-EB4A-9279-EE677751BC8E}"/>
              </a:ext>
            </a:extLst>
          </p:cNvPr>
          <p:cNvSpPr txBox="1">
            <a:spLocks/>
          </p:cNvSpPr>
          <p:nvPr userDrawn="1"/>
        </p:nvSpPr>
        <p:spPr>
          <a:xfrm>
            <a:off x="-1062314" y="3"/>
            <a:ext cx="14321118" cy="1865375"/>
          </a:xfrm>
          <a:prstGeom prst="rect">
            <a:avLst/>
          </a:prstGeom>
        </p:spPr>
        <p:txBody>
          <a:bodyPr vert="horz" lIns="91440" tIns="45721" rIns="91440" bIns="45721" rtlCol="0" anchor="b">
            <a:noAutofit/>
          </a:bodyPr>
          <a:lstStyle>
            <a:lvl1pPr algn="ctr" defTabSz="914400" rtl="0" eaLnBrk="1" latinLnBrk="0" hangingPunct="1">
              <a:lnSpc>
                <a:spcPct val="90000"/>
              </a:lnSpc>
              <a:spcBef>
                <a:spcPct val="0"/>
              </a:spcBef>
              <a:buNone/>
              <a:defRPr sz="6600" kern="1200" cap="all" baseline="0">
                <a:solidFill>
                  <a:schemeClr val="bg1"/>
                </a:solidFill>
                <a:latin typeface="Knewave" panose="02000806000000020004" pitchFamily="2" charset="77"/>
                <a:ea typeface="+mj-ea"/>
                <a:cs typeface="+mj-cs"/>
              </a:defRPr>
            </a:lvl1pPr>
          </a:lstStyle>
          <a:p>
            <a:r>
              <a:rPr lang="fr-FR" sz="12201">
                <a:solidFill>
                  <a:schemeClr val="bg1"/>
                </a:solidFill>
              </a:rPr>
              <a:t>SOMMAIRE</a:t>
            </a:r>
          </a:p>
        </p:txBody>
      </p:sp>
      <p:cxnSp>
        <p:nvCxnSpPr>
          <p:cNvPr id="21" name="Connecteur droit 20">
            <a:extLst>
              <a:ext uri="{FF2B5EF4-FFF2-40B4-BE49-F238E27FC236}">
                <a16:creationId xmlns:a16="http://schemas.microsoft.com/office/drawing/2014/main" id="{CBA8CDC4-5096-B644-A176-F31119A7537C}"/>
              </a:ext>
            </a:extLst>
          </p:cNvPr>
          <p:cNvCxnSpPr>
            <a:cxnSpLocks/>
          </p:cNvCxnSpPr>
          <p:nvPr userDrawn="1"/>
        </p:nvCxnSpPr>
        <p:spPr>
          <a:xfrm>
            <a:off x="1648969" y="2910826"/>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3E547323-9A9B-3B41-AB36-16E0A43AA233}"/>
              </a:ext>
            </a:extLst>
          </p:cNvPr>
          <p:cNvCxnSpPr>
            <a:cxnSpLocks/>
          </p:cNvCxnSpPr>
          <p:nvPr userDrawn="1"/>
        </p:nvCxnSpPr>
        <p:spPr>
          <a:xfrm>
            <a:off x="2567852" y="1708301"/>
            <a:ext cx="69967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1645926" y="2395730"/>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1</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493801" y="2432306"/>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17" name="Connecteur droit 16">
            <a:extLst>
              <a:ext uri="{FF2B5EF4-FFF2-40B4-BE49-F238E27FC236}">
                <a16:creationId xmlns:a16="http://schemas.microsoft.com/office/drawing/2014/main" id="{E85E8333-EA91-1F47-9EAF-253EE929072B}"/>
              </a:ext>
            </a:extLst>
          </p:cNvPr>
          <p:cNvCxnSpPr>
            <a:cxnSpLocks/>
          </p:cNvCxnSpPr>
          <p:nvPr userDrawn="1"/>
        </p:nvCxnSpPr>
        <p:spPr>
          <a:xfrm>
            <a:off x="1673353" y="3447274"/>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33">
            <a:extLst>
              <a:ext uri="{FF2B5EF4-FFF2-40B4-BE49-F238E27FC236}">
                <a16:creationId xmlns:a16="http://schemas.microsoft.com/office/drawing/2014/main" id="{4E4D4EF5-5751-B246-87DB-D42519000A74}"/>
              </a:ext>
            </a:extLst>
          </p:cNvPr>
          <p:cNvSpPr>
            <a:spLocks noGrp="1"/>
          </p:cNvSpPr>
          <p:nvPr>
            <p:ph type="body" sz="quarter" idx="14" hasCustomPrompt="1"/>
          </p:nvPr>
        </p:nvSpPr>
        <p:spPr>
          <a:xfrm>
            <a:off x="1670310" y="2932175"/>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2</a:t>
            </a:r>
          </a:p>
        </p:txBody>
      </p:sp>
      <p:sp>
        <p:nvSpPr>
          <p:cNvPr id="20" name="Espace réservé du texte 39">
            <a:extLst>
              <a:ext uri="{FF2B5EF4-FFF2-40B4-BE49-F238E27FC236}">
                <a16:creationId xmlns:a16="http://schemas.microsoft.com/office/drawing/2014/main" id="{60D09507-88B8-5347-B0EC-C1122F728C24}"/>
              </a:ext>
            </a:extLst>
          </p:cNvPr>
          <p:cNvSpPr>
            <a:spLocks noGrp="1"/>
          </p:cNvSpPr>
          <p:nvPr>
            <p:ph type="body" sz="quarter" idx="15" hasCustomPrompt="1"/>
          </p:nvPr>
        </p:nvSpPr>
        <p:spPr>
          <a:xfrm>
            <a:off x="2518185" y="2968751"/>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24" name="Connecteur droit 23">
            <a:extLst>
              <a:ext uri="{FF2B5EF4-FFF2-40B4-BE49-F238E27FC236}">
                <a16:creationId xmlns:a16="http://schemas.microsoft.com/office/drawing/2014/main" id="{BFBFC6E8-33C3-574E-9A02-EA0D951C0CC1}"/>
              </a:ext>
            </a:extLst>
          </p:cNvPr>
          <p:cNvCxnSpPr>
            <a:cxnSpLocks/>
          </p:cNvCxnSpPr>
          <p:nvPr userDrawn="1"/>
        </p:nvCxnSpPr>
        <p:spPr>
          <a:xfrm>
            <a:off x="1679449" y="3983722"/>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Espace réservé du texte 33">
            <a:extLst>
              <a:ext uri="{FF2B5EF4-FFF2-40B4-BE49-F238E27FC236}">
                <a16:creationId xmlns:a16="http://schemas.microsoft.com/office/drawing/2014/main" id="{81083D68-9A90-AE42-9263-E6EFA0CBFDE7}"/>
              </a:ext>
            </a:extLst>
          </p:cNvPr>
          <p:cNvSpPr>
            <a:spLocks noGrp="1"/>
          </p:cNvSpPr>
          <p:nvPr>
            <p:ph type="body" sz="quarter" idx="16" hasCustomPrompt="1"/>
          </p:nvPr>
        </p:nvSpPr>
        <p:spPr>
          <a:xfrm>
            <a:off x="1676406" y="3468624"/>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3</a:t>
            </a:r>
          </a:p>
        </p:txBody>
      </p:sp>
      <p:sp>
        <p:nvSpPr>
          <p:cNvPr id="33" name="Espace réservé du texte 39">
            <a:extLst>
              <a:ext uri="{FF2B5EF4-FFF2-40B4-BE49-F238E27FC236}">
                <a16:creationId xmlns:a16="http://schemas.microsoft.com/office/drawing/2014/main" id="{F1A8827E-53C6-F74C-A3BB-710027E9BD70}"/>
              </a:ext>
            </a:extLst>
          </p:cNvPr>
          <p:cNvSpPr>
            <a:spLocks noGrp="1"/>
          </p:cNvSpPr>
          <p:nvPr>
            <p:ph type="body" sz="quarter" idx="17" hasCustomPrompt="1"/>
          </p:nvPr>
        </p:nvSpPr>
        <p:spPr>
          <a:xfrm>
            <a:off x="2524281" y="3505200"/>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35" name="Connecteur droit 34">
            <a:extLst>
              <a:ext uri="{FF2B5EF4-FFF2-40B4-BE49-F238E27FC236}">
                <a16:creationId xmlns:a16="http://schemas.microsoft.com/office/drawing/2014/main" id="{3934547A-AAD6-0644-A503-3CB232D0E937}"/>
              </a:ext>
            </a:extLst>
          </p:cNvPr>
          <p:cNvCxnSpPr>
            <a:cxnSpLocks/>
          </p:cNvCxnSpPr>
          <p:nvPr userDrawn="1"/>
        </p:nvCxnSpPr>
        <p:spPr>
          <a:xfrm>
            <a:off x="1685545" y="4538458"/>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33">
            <a:extLst>
              <a:ext uri="{FF2B5EF4-FFF2-40B4-BE49-F238E27FC236}">
                <a16:creationId xmlns:a16="http://schemas.microsoft.com/office/drawing/2014/main" id="{94B26C8D-373E-4A4A-ABB8-6ABC5482DB21}"/>
              </a:ext>
            </a:extLst>
          </p:cNvPr>
          <p:cNvSpPr>
            <a:spLocks noGrp="1"/>
          </p:cNvSpPr>
          <p:nvPr>
            <p:ph type="body" sz="quarter" idx="18" hasCustomPrompt="1"/>
          </p:nvPr>
        </p:nvSpPr>
        <p:spPr>
          <a:xfrm>
            <a:off x="1682502" y="4023362"/>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4</a:t>
            </a:r>
          </a:p>
        </p:txBody>
      </p:sp>
      <p:sp>
        <p:nvSpPr>
          <p:cNvPr id="37" name="Espace réservé du texte 39">
            <a:extLst>
              <a:ext uri="{FF2B5EF4-FFF2-40B4-BE49-F238E27FC236}">
                <a16:creationId xmlns:a16="http://schemas.microsoft.com/office/drawing/2014/main" id="{E19D8DC3-A826-3E4D-AEA5-8CC0EBCF46B1}"/>
              </a:ext>
            </a:extLst>
          </p:cNvPr>
          <p:cNvSpPr>
            <a:spLocks noGrp="1"/>
          </p:cNvSpPr>
          <p:nvPr>
            <p:ph type="body" sz="quarter" idx="19" hasCustomPrompt="1"/>
          </p:nvPr>
        </p:nvSpPr>
        <p:spPr>
          <a:xfrm>
            <a:off x="2530377" y="4059938"/>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38" name="Connecteur droit 37">
            <a:extLst>
              <a:ext uri="{FF2B5EF4-FFF2-40B4-BE49-F238E27FC236}">
                <a16:creationId xmlns:a16="http://schemas.microsoft.com/office/drawing/2014/main" id="{F218D1E4-CC21-1442-8822-039911C070A2}"/>
              </a:ext>
            </a:extLst>
          </p:cNvPr>
          <p:cNvCxnSpPr>
            <a:cxnSpLocks/>
          </p:cNvCxnSpPr>
          <p:nvPr userDrawn="1"/>
        </p:nvCxnSpPr>
        <p:spPr>
          <a:xfrm>
            <a:off x="1691641" y="5111482"/>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Espace réservé du texte 33">
            <a:extLst>
              <a:ext uri="{FF2B5EF4-FFF2-40B4-BE49-F238E27FC236}">
                <a16:creationId xmlns:a16="http://schemas.microsoft.com/office/drawing/2014/main" id="{01FA5C5C-3773-3D4B-BD79-7ADFBCF1F7B4}"/>
              </a:ext>
            </a:extLst>
          </p:cNvPr>
          <p:cNvSpPr>
            <a:spLocks noGrp="1"/>
          </p:cNvSpPr>
          <p:nvPr>
            <p:ph type="body" sz="quarter" idx="20" hasCustomPrompt="1"/>
          </p:nvPr>
        </p:nvSpPr>
        <p:spPr>
          <a:xfrm>
            <a:off x="1688598" y="4596383"/>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5</a:t>
            </a:r>
          </a:p>
        </p:txBody>
      </p:sp>
      <p:sp>
        <p:nvSpPr>
          <p:cNvPr id="40" name="Espace réservé du texte 39">
            <a:extLst>
              <a:ext uri="{FF2B5EF4-FFF2-40B4-BE49-F238E27FC236}">
                <a16:creationId xmlns:a16="http://schemas.microsoft.com/office/drawing/2014/main" id="{01157B50-803F-1D43-A11D-0D4A4DEBFFFB}"/>
              </a:ext>
            </a:extLst>
          </p:cNvPr>
          <p:cNvSpPr>
            <a:spLocks noGrp="1"/>
          </p:cNvSpPr>
          <p:nvPr>
            <p:ph type="body" sz="quarter" idx="21" hasCustomPrompt="1"/>
          </p:nvPr>
        </p:nvSpPr>
        <p:spPr>
          <a:xfrm>
            <a:off x="2536473" y="4632959"/>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cxnSp>
        <p:nvCxnSpPr>
          <p:cNvPr id="42" name="Connecteur droit 41">
            <a:extLst>
              <a:ext uri="{FF2B5EF4-FFF2-40B4-BE49-F238E27FC236}">
                <a16:creationId xmlns:a16="http://schemas.microsoft.com/office/drawing/2014/main" id="{47BF04DC-5F5B-CF4E-A36E-98BD239422AB}"/>
              </a:ext>
            </a:extLst>
          </p:cNvPr>
          <p:cNvCxnSpPr>
            <a:cxnSpLocks/>
          </p:cNvCxnSpPr>
          <p:nvPr userDrawn="1"/>
        </p:nvCxnSpPr>
        <p:spPr>
          <a:xfrm>
            <a:off x="1697737" y="5647930"/>
            <a:ext cx="8683751"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du texte 33">
            <a:extLst>
              <a:ext uri="{FF2B5EF4-FFF2-40B4-BE49-F238E27FC236}">
                <a16:creationId xmlns:a16="http://schemas.microsoft.com/office/drawing/2014/main" id="{BB484260-EB87-F24D-8E0D-FBCCD2D993A1}"/>
              </a:ext>
            </a:extLst>
          </p:cNvPr>
          <p:cNvSpPr>
            <a:spLocks noGrp="1"/>
          </p:cNvSpPr>
          <p:nvPr>
            <p:ph type="body" sz="quarter" idx="22" hasCustomPrompt="1"/>
          </p:nvPr>
        </p:nvSpPr>
        <p:spPr>
          <a:xfrm>
            <a:off x="1694694" y="5132832"/>
            <a:ext cx="804670" cy="475489"/>
          </a:xfrm>
          <a:prstGeom prst="rect">
            <a:avLst/>
          </a:prstGeom>
        </p:spPr>
        <p:txBody>
          <a:bodyPr anchor="b">
            <a:noAutofit/>
          </a:bodyPr>
          <a:lstStyle>
            <a:lvl1pPr marL="0" indent="0" algn="ctr">
              <a:buNone/>
              <a:defRPr sz="2800" b="1">
                <a:latin typeface="Roboto Slab" pitchFamily="2" charset="0"/>
                <a:ea typeface="Roboto Slab" pitchFamily="2" charset="0"/>
              </a:defRPr>
            </a:lvl1pPr>
          </a:lstStyle>
          <a:p>
            <a:pPr lvl="0"/>
            <a:r>
              <a:rPr lang="fr-FR"/>
              <a:t>6</a:t>
            </a:r>
          </a:p>
        </p:txBody>
      </p:sp>
      <p:sp>
        <p:nvSpPr>
          <p:cNvPr id="44" name="Espace réservé du texte 39">
            <a:extLst>
              <a:ext uri="{FF2B5EF4-FFF2-40B4-BE49-F238E27FC236}">
                <a16:creationId xmlns:a16="http://schemas.microsoft.com/office/drawing/2014/main" id="{F1BAF08C-AD93-2F4D-9BF2-1C66CD28BA98}"/>
              </a:ext>
            </a:extLst>
          </p:cNvPr>
          <p:cNvSpPr>
            <a:spLocks noGrp="1"/>
          </p:cNvSpPr>
          <p:nvPr>
            <p:ph type="body" sz="quarter" idx="23" hasCustomPrompt="1"/>
          </p:nvPr>
        </p:nvSpPr>
        <p:spPr>
          <a:xfrm>
            <a:off x="2542569" y="5169408"/>
            <a:ext cx="7509735" cy="457201"/>
          </a:xfrm>
          <a:prstGeom prst="rect">
            <a:avLst/>
          </a:prstGeom>
        </p:spPr>
        <p:txBody>
          <a:bodyPr anchor="ctr">
            <a:normAutofit/>
          </a:bodyPr>
          <a:lstStyle>
            <a:lvl1pPr marL="0" indent="0" algn="l">
              <a:buNone/>
              <a:defRPr sz="2000" b="1"/>
            </a:lvl1pPr>
          </a:lstStyle>
          <a:p>
            <a:r>
              <a:rPr lang="fr-FR">
                <a:effectLst/>
                <a:latin typeface="Roboto Slab Light" pitchFamily="2" charset="0"/>
              </a:rPr>
              <a:t>Résumé partie</a:t>
            </a:r>
          </a:p>
        </p:txBody>
      </p:sp>
    </p:spTree>
    <p:extLst>
      <p:ext uri="{BB962C8B-B14F-4D97-AF65-F5344CB8AC3E}">
        <p14:creationId xmlns:p14="http://schemas.microsoft.com/office/powerpoint/2010/main" val="2343690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Grande image">
    <p:spTree>
      <p:nvGrpSpPr>
        <p:cNvPr id="1" name=""/>
        <p:cNvGrpSpPr/>
        <p:nvPr/>
      </p:nvGrpSpPr>
      <p:grpSpPr>
        <a:xfrm>
          <a:off x="0" y="0"/>
          <a:ext cx="0" cy="0"/>
          <a:chOff x="0" y="0"/>
          <a:chExt cx="0" cy="0"/>
        </a:xfrm>
      </p:grpSpPr>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58" y="6153687"/>
            <a:ext cx="5210395" cy="704315"/>
          </a:xfrm>
          <a:prstGeom prst="rect">
            <a:avLst/>
          </a:prstGeom>
        </p:spPr>
        <p:txBody>
          <a:bodyPr anchor="ctr">
            <a:normAutofit/>
          </a:bodyPr>
          <a:lstStyle>
            <a:lvl1pPr marL="0" indent="0" algn="l">
              <a:buNone/>
              <a:defRPr sz="623" b="1">
                <a:latin typeface="Roboto Slab" pitchFamily="2" charset="0"/>
                <a:ea typeface="Roboto Slab" pitchFamily="2" charset="0"/>
                <a:cs typeface="Roboto" panose="02000000000000000000" pitchFamily="2" charset="0"/>
              </a:defRPr>
            </a:lvl1pPr>
            <a:lvl2pPr marL="267064" indent="-89021">
              <a:buClr>
                <a:srgbClr val="CEAB5D"/>
              </a:buClr>
              <a:buFont typeface="Wingdings" pitchFamily="2" charset="2"/>
              <a:buChar char="§"/>
              <a:defRPr sz="701">
                <a:latin typeface="Roboto" panose="02000000000000000000" pitchFamily="2" charset="0"/>
                <a:ea typeface="Roboto" panose="02000000000000000000" pitchFamily="2" charset="0"/>
                <a:cs typeface="Roboto" panose="02000000000000000000" pitchFamily="2" charset="0"/>
              </a:defRPr>
            </a:lvl2pPr>
            <a:lvl3pPr marL="445106" indent="-89021">
              <a:buClr>
                <a:srgbClr val="CEAB5D"/>
              </a:buClr>
              <a:buFont typeface="Wingdings" pitchFamily="2" charset="2"/>
              <a:buChar char="§"/>
              <a:defRPr sz="623">
                <a:latin typeface="Roboto" panose="02000000000000000000" pitchFamily="2" charset="0"/>
                <a:ea typeface="Roboto" panose="02000000000000000000" pitchFamily="2" charset="0"/>
                <a:cs typeface="Roboto" panose="02000000000000000000" pitchFamily="2" charset="0"/>
              </a:defRPr>
            </a:lvl3pPr>
            <a:lvl4pPr marL="623148"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4pPr>
            <a:lvl5pPr marL="801190"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2348228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Grande image">
    <p:spTree>
      <p:nvGrpSpPr>
        <p:cNvPr id="1" name=""/>
        <p:cNvGrpSpPr/>
        <p:nvPr/>
      </p:nvGrpSpPr>
      <p:grpSpPr>
        <a:xfrm>
          <a:off x="0" y="0"/>
          <a:ext cx="0" cy="0"/>
          <a:chOff x="0" y="0"/>
          <a:chExt cx="0" cy="0"/>
        </a:xfrm>
      </p:grpSpPr>
      <p:sp>
        <p:nvSpPr>
          <p:cNvPr id="15" name="Espace réservé du texte 11">
            <a:extLst>
              <a:ext uri="{FF2B5EF4-FFF2-40B4-BE49-F238E27FC236}">
                <a16:creationId xmlns:a16="http://schemas.microsoft.com/office/drawing/2014/main" id="{7C8F046E-FC08-8B45-8855-5D6C2FF80FB1}"/>
              </a:ext>
            </a:extLst>
          </p:cNvPr>
          <p:cNvSpPr>
            <a:spLocks noGrp="1"/>
          </p:cNvSpPr>
          <p:nvPr>
            <p:ph type="body" sz="quarter" idx="28" hasCustomPrompt="1"/>
          </p:nvPr>
        </p:nvSpPr>
        <p:spPr>
          <a:xfrm>
            <a:off x="349158" y="6153687"/>
            <a:ext cx="5210395" cy="704315"/>
          </a:xfrm>
          <a:prstGeom prst="rect">
            <a:avLst/>
          </a:prstGeom>
        </p:spPr>
        <p:txBody>
          <a:bodyPr anchor="ctr">
            <a:normAutofit/>
          </a:bodyPr>
          <a:lstStyle>
            <a:lvl1pPr marL="0" indent="0" algn="l">
              <a:buNone/>
              <a:defRPr sz="623" b="1">
                <a:latin typeface="Roboto Slab" pitchFamily="2" charset="0"/>
                <a:ea typeface="Roboto Slab" pitchFamily="2" charset="0"/>
                <a:cs typeface="Roboto" panose="02000000000000000000" pitchFamily="2" charset="0"/>
              </a:defRPr>
            </a:lvl1pPr>
            <a:lvl2pPr marL="267064" indent="-89021">
              <a:buClr>
                <a:srgbClr val="CEAB5D"/>
              </a:buClr>
              <a:buFont typeface="Wingdings" pitchFamily="2" charset="2"/>
              <a:buChar char="§"/>
              <a:defRPr sz="701">
                <a:latin typeface="Roboto" panose="02000000000000000000" pitchFamily="2" charset="0"/>
                <a:ea typeface="Roboto" panose="02000000000000000000" pitchFamily="2" charset="0"/>
                <a:cs typeface="Roboto" panose="02000000000000000000" pitchFamily="2" charset="0"/>
              </a:defRPr>
            </a:lvl2pPr>
            <a:lvl3pPr marL="445106" indent="-89021">
              <a:buClr>
                <a:srgbClr val="CEAB5D"/>
              </a:buClr>
              <a:buFont typeface="Wingdings" pitchFamily="2" charset="2"/>
              <a:buChar char="§"/>
              <a:defRPr sz="623">
                <a:latin typeface="Roboto" panose="02000000000000000000" pitchFamily="2" charset="0"/>
                <a:ea typeface="Roboto" panose="02000000000000000000" pitchFamily="2" charset="0"/>
                <a:cs typeface="Roboto" panose="02000000000000000000" pitchFamily="2" charset="0"/>
              </a:defRPr>
            </a:lvl3pPr>
            <a:lvl4pPr marL="623148"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4pPr>
            <a:lvl5pPr marL="801190" indent="-89021">
              <a:buClr>
                <a:srgbClr val="CEAB5D"/>
              </a:buClr>
              <a:buFont typeface="Wingdings" pitchFamily="2" charset="2"/>
              <a:buChar char="§"/>
              <a:defRPr sz="546">
                <a:latin typeface="Roboto" panose="02000000000000000000" pitchFamily="2" charset="0"/>
                <a:ea typeface="Roboto" panose="02000000000000000000" pitchFamily="2" charset="0"/>
                <a:cs typeface="Roboto" panose="02000000000000000000" pitchFamily="2" charset="0"/>
              </a:defRPr>
            </a:lvl5pPr>
          </a:lstStyle>
          <a:p>
            <a:pPr lvl="0"/>
            <a:r>
              <a:rPr lang="fr-FR"/>
              <a:t>Légende de l’image ou de l’objet</a:t>
            </a:r>
          </a:p>
        </p:txBody>
      </p:sp>
    </p:spTree>
    <p:extLst>
      <p:ext uri="{BB962C8B-B14F-4D97-AF65-F5344CB8AC3E}">
        <p14:creationId xmlns:p14="http://schemas.microsoft.com/office/powerpoint/2010/main" val="4042396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Grande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0AB981-8BF0-4F41-9C93-A8E7B4212593}"/>
              </a:ext>
            </a:extLst>
          </p:cNvPr>
          <p:cNvSpPr/>
          <p:nvPr userDrawn="1"/>
        </p:nvSpPr>
        <p:spPr>
          <a:xfrm>
            <a:off x="-36576" y="6318277"/>
            <a:ext cx="12304542" cy="7043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031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partie v1">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AA8643E-A213-0C41-8E2D-F0E6A7AB36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69" y="-79513"/>
            <a:ext cx="12449682" cy="7002945"/>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2286000" y="4563018"/>
            <a:ext cx="72479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2460813" y="1860175"/>
            <a:ext cx="707315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2299447" y="2057401"/>
            <a:ext cx="7221070"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2232212" y="4724867"/>
            <a:ext cx="7342094"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1788463" y="1183340"/>
            <a:ext cx="8498540"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164925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partie v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8F3C83-7B18-FA4F-9B33-1A770E804E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269" y="-36444"/>
            <a:ext cx="12351026" cy="6947452"/>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4827494" y="4563018"/>
            <a:ext cx="629321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4894733" y="1860175"/>
            <a:ext cx="62259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4800599" y="2057401"/>
            <a:ext cx="6293223"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4746812" y="4724867"/>
            <a:ext cx="6414240"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3375206" y="1183340"/>
            <a:ext cx="8498540"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295184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partie v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EF05FC-E14B-E74C-9D3E-F1316EB017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08" y="-25676"/>
            <a:ext cx="12284764" cy="6910180"/>
          </a:xfrm>
          <a:prstGeom prst="rect">
            <a:avLst/>
          </a:prstGeom>
        </p:spPr>
      </p:pic>
      <p:cxnSp>
        <p:nvCxnSpPr>
          <p:cNvPr id="12" name="Connecteur droit 11">
            <a:extLst>
              <a:ext uri="{FF2B5EF4-FFF2-40B4-BE49-F238E27FC236}">
                <a16:creationId xmlns:a16="http://schemas.microsoft.com/office/drawing/2014/main" id="{032F5C38-6B9A-E243-A634-17D9DEE2A576}"/>
              </a:ext>
            </a:extLst>
          </p:cNvPr>
          <p:cNvCxnSpPr>
            <a:cxnSpLocks/>
          </p:cNvCxnSpPr>
          <p:nvPr userDrawn="1"/>
        </p:nvCxnSpPr>
        <p:spPr>
          <a:xfrm>
            <a:off x="5674658" y="4563018"/>
            <a:ext cx="533848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52497CE-AFF8-BA4C-8E03-FB4C65491BD0}"/>
              </a:ext>
            </a:extLst>
          </p:cNvPr>
          <p:cNvCxnSpPr>
            <a:cxnSpLocks/>
          </p:cNvCxnSpPr>
          <p:nvPr userDrawn="1"/>
        </p:nvCxnSpPr>
        <p:spPr>
          <a:xfrm>
            <a:off x="5674658" y="1860175"/>
            <a:ext cx="53384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33">
            <a:extLst>
              <a:ext uri="{FF2B5EF4-FFF2-40B4-BE49-F238E27FC236}">
                <a16:creationId xmlns:a16="http://schemas.microsoft.com/office/drawing/2014/main" id="{C28371EC-F32B-CD40-A56B-5F682989519B}"/>
              </a:ext>
            </a:extLst>
          </p:cNvPr>
          <p:cNvSpPr>
            <a:spLocks noGrp="1"/>
          </p:cNvSpPr>
          <p:nvPr>
            <p:ph type="body" sz="quarter" idx="10" hasCustomPrompt="1"/>
          </p:nvPr>
        </p:nvSpPr>
        <p:spPr>
          <a:xfrm>
            <a:off x="5661211" y="2057401"/>
            <a:ext cx="5459506" cy="2407025"/>
          </a:xfrm>
          <a:prstGeom prst="rect">
            <a:avLst/>
          </a:prstGeom>
        </p:spPr>
        <p:txBody>
          <a:bodyPr anchor="ctr">
            <a:normAutofit/>
          </a:bodyPr>
          <a:lstStyle>
            <a:lvl1pPr marL="0" indent="0" algn="ctr">
              <a:buNone/>
              <a:defRPr sz="7200" b="1" cap="all" baseline="0">
                <a:solidFill>
                  <a:schemeClr val="bg1"/>
                </a:solidFill>
                <a:latin typeface="Knewave" panose="02000806000000020004" pitchFamily="2" charset="77"/>
                <a:ea typeface="Roboto Slab" pitchFamily="2" charset="0"/>
              </a:defRPr>
            </a:lvl1pPr>
          </a:lstStyle>
          <a:p>
            <a:pPr lvl="0"/>
            <a:r>
              <a:rPr lang="fr-FR"/>
              <a:t>Titre de </a:t>
            </a:r>
            <a:br>
              <a:rPr lang="fr-FR"/>
            </a:br>
            <a:r>
              <a:rPr lang="fr-FR"/>
              <a:t>la partie</a:t>
            </a:r>
          </a:p>
        </p:txBody>
      </p:sp>
      <p:sp>
        <p:nvSpPr>
          <p:cNvPr id="41" name="Espace réservé du texte 39">
            <a:extLst>
              <a:ext uri="{FF2B5EF4-FFF2-40B4-BE49-F238E27FC236}">
                <a16:creationId xmlns:a16="http://schemas.microsoft.com/office/drawing/2014/main" id="{2B618A07-F237-0B41-B5EF-332EB8CD697E}"/>
              </a:ext>
            </a:extLst>
          </p:cNvPr>
          <p:cNvSpPr>
            <a:spLocks noGrp="1"/>
          </p:cNvSpPr>
          <p:nvPr>
            <p:ph type="body" sz="quarter" idx="13" hasCustomPrompt="1"/>
          </p:nvPr>
        </p:nvSpPr>
        <p:spPr>
          <a:xfrm>
            <a:off x="5634315" y="4724867"/>
            <a:ext cx="5378823" cy="1519237"/>
          </a:xfrm>
          <a:prstGeom prst="rect">
            <a:avLst/>
          </a:prstGeom>
        </p:spPr>
        <p:txBody>
          <a:bodyPr anchor="t">
            <a:normAutofit/>
          </a:bodyPr>
          <a:lstStyle>
            <a:lvl1pPr marL="0" indent="0" algn="ctr">
              <a:buNone/>
              <a:defRPr sz="2000" b="1"/>
            </a:lvl1pPr>
          </a:lstStyle>
          <a:p>
            <a:r>
              <a:rPr lang="fr-FR">
                <a:effectLst/>
                <a:latin typeface="Roboto Slab Light" pitchFamily="2" charset="0"/>
              </a:rPr>
              <a:t>Sous-titre ou résumé du contenu </a:t>
            </a:r>
            <a:br>
              <a:rPr lang="fr-FR">
                <a:effectLst/>
                <a:latin typeface="Roboto Slab Light" pitchFamily="2" charset="0"/>
              </a:rPr>
            </a:br>
            <a:r>
              <a:rPr lang="fr-FR">
                <a:effectLst/>
                <a:latin typeface="Roboto Slab Light" pitchFamily="2" charset="0"/>
              </a:rPr>
              <a:t>de la partie</a:t>
            </a:r>
          </a:p>
        </p:txBody>
      </p:sp>
      <p:sp>
        <p:nvSpPr>
          <p:cNvPr id="17" name="Espace réservé du texte 39">
            <a:extLst>
              <a:ext uri="{FF2B5EF4-FFF2-40B4-BE49-F238E27FC236}">
                <a16:creationId xmlns:a16="http://schemas.microsoft.com/office/drawing/2014/main" id="{B3DB7B3C-87F5-384C-A2B9-72C7C98887B0}"/>
              </a:ext>
            </a:extLst>
          </p:cNvPr>
          <p:cNvSpPr>
            <a:spLocks noGrp="1"/>
          </p:cNvSpPr>
          <p:nvPr>
            <p:ph type="body" sz="quarter" idx="16" hasCustomPrompt="1"/>
          </p:nvPr>
        </p:nvSpPr>
        <p:spPr>
          <a:xfrm>
            <a:off x="5284694" y="1183340"/>
            <a:ext cx="6212542" cy="793376"/>
          </a:xfrm>
          <a:prstGeom prst="rect">
            <a:avLst/>
          </a:prstGeom>
        </p:spPr>
        <p:txBody>
          <a:bodyPr anchor="ctr">
            <a:normAutofit/>
          </a:bodyPr>
          <a:lstStyle>
            <a:lvl1pPr marL="0" indent="0" algn="ctr">
              <a:buNone/>
              <a:defRPr sz="2800" b="1" i="0">
                <a:latin typeface="Roboto Slab" pitchFamily="2" charset="0"/>
                <a:ea typeface="Roboto Slab" pitchFamily="2" charset="0"/>
              </a:defRPr>
            </a:lvl1pPr>
          </a:lstStyle>
          <a:p>
            <a:r>
              <a:rPr lang="fr-FR">
                <a:effectLst/>
                <a:latin typeface="Roboto Slab Light" pitchFamily="2" charset="0"/>
              </a:rPr>
              <a:t>Partie 00</a:t>
            </a:r>
          </a:p>
        </p:txBody>
      </p:sp>
    </p:spTree>
    <p:extLst>
      <p:ext uri="{BB962C8B-B14F-4D97-AF65-F5344CB8AC3E}">
        <p14:creationId xmlns:p14="http://schemas.microsoft.com/office/powerpoint/2010/main" val="206630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E51005AD-1638-0248-823C-D9CB2D26D903}"/>
              </a:ext>
            </a:extLst>
          </p:cNvPr>
          <p:cNvSpPr>
            <a:spLocks noGrp="1"/>
          </p:cNvSpPr>
          <p:nvPr>
            <p:ph type="ftr" sz="quarter" idx="3"/>
          </p:nvPr>
        </p:nvSpPr>
        <p:spPr>
          <a:xfrm>
            <a:off x="7017885" y="6192257"/>
            <a:ext cx="4114800" cy="365125"/>
          </a:xfrm>
          <a:prstGeom prst="rect">
            <a:avLst/>
          </a:prstGeom>
        </p:spPr>
        <p:txBody>
          <a:bodyPr vert="horz" lIns="91440" tIns="45720" rIns="91440" bIns="45720" rtlCol="0" anchor="ctr"/>
          <a:lstStyle>
            <a:lvl1pPr algn="r">
              <a:defRPr sz="1200">
                <a:solidFill>
                  <a:schemeClr val="tx1"/>
                </a:solidFill>
                <a:latin typeface="Roboto Slab" pitchFamily="2" charset="0"/>
                <a:ea typeface="Roboto Slab" pitchFamily="2" charset="0"/>
              </a:defRPr>
            </a:lvl1pPr>
          </a:lstStyle>
          <a:p>
            <a:r>
              <a:rPr lang="fr-FR"/>
              <a:t>Animation Futur désiré</a:t>
            </a:r>
          </a:p>
        </p:txBody>
      </p:sp>
      <p:sp>
        <p:nvSpPr>
          <p:cNvPr id="6" name="Espace réservé du numéro de diapositive 5">
            <a:extLst>
              <a:ext uri="{FF2B5EF4-FFF2-40B4-BE49-F238E27FC236}">
                <a16:creationId xmlns:a16="http://schemas.microsoft.com/office/drawing/2014/main" id="{B9988A9E-43AC-6A4B-8E63-D816B08A1877}"/>
              </a:ext>
            </a:extLst>
          </p:cNvPr>
          <p:cNvSpPr>
            <a:spLocks noGrp="1"/>
          </p:cNvSpPr>
          <p:nvPr>
            <p:ph type="sldNum" sz="quarter" idx="4"/>
          </p:nvPr>
        </p:nvSpPr>
        <p:spPr>
          <a:xfrm>
            <a:off x="11228295" y="6178811"/>
            <a:ext cx="770965" cy="365125"/>
          </a:xfrm>
          <a:prstGeom prst="rect">
            <a:avLst/>
          </a:prstGeom>
        </p:spPr>
        <p:txBody>
          <a:bodyPr vert="horz" lIns="91440" tIns="45720" rIns="91440" bIns="45720" rtlCol="0" anchor="ctr"/>
          <a:lstStyle>
            <a:lvl1pPr algn="r">
              <a:defRPr sz="2400" b="1">
                <a:solidFill>
                  <a:srgbClr val="CEAB5D"/>
                </a:solidFill>
                <a:latin typeface="Roboto Slab" pitchFamily="2" charset="0"/>
                <a:ea typeface="Roboto Slab" pitchFamily="2" charset="0"/>
              </a:defRPr>
            </a:lvl1pPr>
          </a:lstStyle>
          <a:p>
            <a:fld id="{4EB0D595-698A-B449-B816-26BBF40635ED}" type="slidenum">
              <a:rPr lang="fr-FR" smtClean="0"/>
              <a:pPr/>
              <a:t>‹#›</a:t>
            </a:fld>
            <a:endParaRPr lang="fr-FR"/>
          </a:p>
        </p:txBody>
      </p:sp>
      <p:sp>
        <p:nvSpPr>
          <p:cNvPr id="7" name="Rectangle 6">
            <a:extLst>
              <a:ext uri="{FF2B5EF4-FFF2-40B4-BE49-F238E27FC236}">
                <a16:creationId xmlns:a16="http://schemas.microsoft.com/office/drawing/2014/main" id="{42D64F00-1504-E24D-9DDD-643FC19D7B23}"/>
              </a:ext>
            </a:extLst>
          </p:cNvPr>
          <p:cNvSpPr/>
          <p:nvPr userDrawn="1"/>
        </p:nvSpPr>
        <p:spPr>
          <a:xfrm>
            <a:off x="-40343" y="6665845"/>
            <a:ext cx="12330955" cy="29992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
        <p:nvSpPr>
          <p:cNvPr id="8" name="Rectangle 7">
            <a:extLst>
              <a:ext uri="{FF2B5EF4-FFF2-40B4-BE49-F238E27FC236}">
                <a16:creationId xmlns:a16="http://schemas.microsoft.com/office/drawing/2014/main" id="{FF830804-5DBE-D04C-A46D-1AED679F9889}"/>
              </a:ext>
            </a:extLst>
          </p:cNvPr>
          <p:cNvSpPr/>
          <p:nvPr userDrawn="1"/>
        </p:nvSpPr>
        <p:spPr>
          <a:xfrm>
            <a:off x="11271268" y="6265654"/>
            <a:ext cx="18000" cy="2285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413374031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50" r:id="rId4"/>
    <p:sldLayoutId id="2147483700" r:id="rId5"/>
    <p:sldLayoutId id="2147483701" r:id="rId6"/>
    <p:sldLayoutId id="2147483660" r:id="rId7"/>
    <p:sldLayoutId id="2147483663" r:id="rId8"/>
    <p:sldLayoutId id="2147483664" r:id="rId9"/>
    <p:sldLayoutId id="2147483662" r:id="rId10"/>
    <p:sldLayoutId id="2147483661" r:id="rId11"/>
    <p:sldLayoutId id="2147483651" r:id="rId12"/>
    <p:sldLayoutId id="2147483666" r:id="rId13"/>
    <p:sldLayoutId id="2147483702" r:id="rId14"/>
    <p:sldLayoutId id="2147483669" r:id="rId15"/>
    <p:sldLayoutId id="2147483671" r:id="rId16"/>
    <p:sldLayoutId id="2147483665" r:id="rId17"/>
    <p:sldLayoutId id="2147483670" r:id="rId18"/>
    <p:sldLayoutId id="2147483672" r:id="rId19"/>
    <p:sldLayoutId id="2147483696" r:id="rId20"/>
    <p:sldLayoutId id="2147483698" r:id="rId21"/>
    <p:sldLayoutId id="2147483697" r:id="rId22"/>
    <p:sldLayoutId id="2147483705" r:id="rId23"/>
    <p:sldLayoutId id="2147483699" r:id="rId24"/>
    <p:sldLayoutId id="2147483668" r:id="rId25"/>
    <p:sldLayoutId id="2147483667" r:id="rId26"/>
    <p:sldLayoutId id="2147483706" r:id="rId27"/>
    <p:sldLayoutId id="2147483707" r:id="rId28"/>
    <p:sldLayoutId id="2147483741" r:id="rId29"/>
  </p:sldLayoutIdLst>
  <p:hf hdr="0" dt="0"/>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fr-FR"/>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456458"/>
      </p:ext>
    </p:extLst>
  </p:cSld>
  <p:clrMap bg1="lt1" tx1="dk1" bg2="lt2" tx2="dk2" accent1="accent1" accent2="accent2" accent3="accent3" accent4="accent4" accent5="accent5" accent6="accent6" hlink="hlink" folHlink="folHlink"/>
  <p:sldLayoutIdLst>
    <p:sldLayoutId id="2147483695" r:id="rId1"/>
    <p:sldLayoutId id="2147483703" r:id="rId2"/>
  </p:sldLayoutIdLst>
  <p:hf hdr="0" dt="0"/>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fr-FR"/>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E51005AD-1638-0248-823C-D9CB2D26D903}"/>
              </a:ext>
            </a:extLst>
          </p:cNvPr>
          <p:cNvSpPr>
            <a:spLocks noGrp="1"/>
          </p:cNvSpPr>
          <p:nvPr>
            <p:ph type="ftr" sz="quarter" idx="3"/>
          </p:nvPr>
        </p:nvSpPr>
        <p:spPr>
          <a:xfrm>
            <a:off x="7017885" y="6192257"/>
            <a:ext cx="4114800" cy="365125"/>
          </a:xfrm>
          <a:prstGeom prst="rect">
            <a:avLst/>
          </a:prstGeom>
        </p:spPr>
        <p:txBody>
          <a:bodyPr vert="horz" lIns="91440" tIns="45720" rIns="91440" bIns="45720" rtlCol="0" anchor="ctr"/>
          <a:lstStyle>
            <a:lvl1pPr algn="r">
              <a:defRPr sz="1200">
                <a:solidFill>
                  <a:schemeClr val="tx1"/>
                </a:solidFill>
                <a:latin typeface="Roboto Slab" pitchFamily="2" charset="0"/>
                <a:ea typeface="Roboto Slab" pitchFamily="2" charset="0"/>
              </a:defRPr>
            </a:lvl1p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B9988A9E-43AC-6A4B-8E63-D816B08A1877}"/>
              </a:ext>
            </a:extLst>
          </p:cNvPr>
          <p:cNvSpPr>
            <a:spLocks noGrp="1"/>
          </p:cNvSpPr>
          <p:nvPr>
            <p:ph type="sldNum" sz="quarter" idx="4"/>
          </p:nvPr>
        </p:nvSpPr>
        <p:spPr>
          <a:xfrm>
            <a:off x="11228295" y="6178811"/>
            <a:ext cx="770965" cy="365125"/>
          </a:xfrm>
          <a:prstGeom prst="rect">
            <a:avLst/>
          </a:prstGeom>
        </p:spPr>
        <p:txBody>
          <a:bodyPr vert="horz" lIns="91440" tIns="45720" rIns="91440" bIns="45720" rtlCol="0" anchor="ctr"/>
          <a:lstStyle>
            <a:lvl1pPr algn="r">
              <a:defRPr sz="2400" b="1">
                <a:solidFill>
                  <a:srgbClr val="CEAB5D"/>
                </a:solidFill>
                <a:latin typeface="Roboto Slab" pitchFamily="2" charset="0"/>
                <a:ea typeface="Roboto Slab" pitchFamily="2" charset="0"/>
              </a:defRPr>
            </a:lvl1pPr>
          </a:lstStyle>
          <a:p>
            <a:fld id="{4EB0D595-698A-B449-B816-26BBF40635ED}" type="slidenum">
              <a:rPr lang="fr-FR" smtClean="0"/>
              <a:pPr/>
              <a:t>‹#›</a:t>
            </a:fld>
            <a:endParaRPr lang="fr-FR"/>
          </a:p>
        </p:txBody>
      </p:sp>
      <p:sp>
        <p:nvSpPr>
          <p:cNvPr id="7" name="Rectangle 6">
            <a:extLst>
              <a:ext uri="{FF2B5EF4-FFF2-40B4-BE49-F238E27FC236}">
                <a16:creationId xmlns:a16="http://schemas.microsoft.com/office/drawing/2014/main" id="{42D64F00-1504-E24D-9DDD-643FC19D7B23}"/>
              </a:ext>
            </a:extLst>
          </p:cNvPr>
          <p:cNvSpPr/>
          <p:nvPr userDrawn="1"/>
        </p:nvSpPr>
        <p:spPr>
          <a:xfrm>
            <a:off x="-40343" y="6665845"/>
            <a:ext cx="12330955" cy="29992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41337403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2" r:id="rId31"/>
  </p:sldLayoutIdLst>
  <p:hf hdr="0" dt="0"/>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fr-FR"/>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4.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9.xml"/><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4.svg"/><Relationship Id="rId2" Type="http://schemas.openxmlformats.org/officeDocument/2006/relationships/image" Target="../media/image40.png"/><Relationship Id="rId1" Type="http://schemas.openxmlformats.org/officeDocument/2006/relationships/slideLayout" Target="../slideLayouts/slideLayout59.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59.xml"/><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4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hyperlink" Target="https://forms.office.com/e/4Rhm5QM8yK" TargetMode="Externa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4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3C1C65E8-3899-8316-AE35-B6576FFC7E95}"/>
              </a:ext>
            </a:extLst>
          </p:cNvPr>
          <p:cNvSpPr>
            <a:spLocks noGrp="1"/>
          </p:cNvSpPr>
          <p:nvPr>
            <p:ph type="subTitle" idx="1"/>
          </p:nvPr>
        </p:nvSpPr>
        <p:spPr/>
        <p:txBody>
          <a:bodyPr/>
          <a:lstStyle/>
          <a:p>
            <a:r>
              <a:rPr lang="fr-FR"/>
              <a:t>Projet du Mouvement « Cap 2037 »</a:t>
            </a:r>
          </a:p>
        </p:txBody>
      </p:sp>
      <p:sp>
        <p:nvSpPr>
          <p:cNvPr id="3" name="Titre 2">
            <a:extLst>
              <a:ext uri="{FF2B5EF4-FFF2-40B4-BE49-F238E27FC236}">
                <a16:creationId xmlns:a16="http://schemas.microsoft.com/office/drawing/2014/main" id="{DF483F1A-4155-6768-F6FC-D283038E88F0}"/>
              </a:ext>
            </a:extLst>
          </p:cNvPr>
          <p:cNvSpPr>
            <a:spLocks noGrp="1"/>
          </p:cNvSpPr>
          <p:nvPr>
            <p:ph type="ctrTitle"/>
          </p:nvPr>
        </p:nvSpPr>
        <p:spPr>
          <a:xfrm>
            <a:off x="957943" y="2700962"/>
            <a:ext cx="9731828" cy="1802797"/>
          </a:xfrm>
        </p:spPr>
        <p:txBody>
          <a:bodyPr>
            <a:normAutofit fontScale="90000"/>
          </a:bodyPr>
          <a:lstStyle/>
          <a:p>
            <a:r>
              <a:rPr lang="fr-FR"/>
              <a:t>Atelier futur désiré</a:t>
            </a:r>
            <a:br>
              <a:rPr lang="fr-FR"/>
            </a:br>
            <a:r>
              <a:rPr lang="fr-FR"/>
              <a:t>guide d’animation</a:t>
            </a:r>
          </a:p>
        </p:txBody>
      </p:sp>
    </p:spTree>
    <p:extLst>
      <p:ext uri="{BB962C8B-B14F-4D97-AF65-F5344CB8AC3E}">
        <p14:creationId xmlns:p14="http://schemas.microsoft.com/office/powerpoint/2010/main" val="2897108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3C3E-FD41-FD19-771C-3435CD6AAEA8}"/>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B5DFDA-A0B4-E824-0B67-26CC982373CA}"/>
              </a:ext>
            </a:extLst>
          </p:cNvPr>
          <p:cNvSpPr>
            <a:spLocks noGrp="1"/>
          </p:cNvSpPr>
          <p:nvPr>
            <p:ph type="body" idx="1"/>
          </p:nvPr>
        </p:nvSpPr>
        <p:spPr/>
        <p:txBody>
          <a:bodyPr/>
          <a:lstStyle/>
          <a:p>
            <a:r>
              <a:rPr lang="fr-FR"/>
              <a:t>Programme de l’atelier</a:t>
            </a:r>
          </a:p>
        </p:txBody>
      </p:sp>
      <p:sp>
        <p:nvSpPr>
          <p:cNvPr id="15" name="Espace réservé du texte 14">
            <a:extLst>
              <a:ext uri="{FF2B5EF4-FFF2-40B4-BE49-F238E27FC236}">
                <a16:creationId xmlns:a16="http://schemas.microsoft.com/office/drawing/2014/main" id="{9E0E8FA7-B2D5-7155-AF2F-E30117A670D1}"/>
              </a:ext>
            </a:extLst>
          </p:cNvPr>
          <p:cNvSpPr>
            <a:spLocks noGrp="1"/>
          </p:cNvSpPr>
          <p:nvPr>
            <p:ph type="body" sz="quarter" idx="28"/>
          </p:nvPr>
        </p:nvSpPr>
        <p:spPr/>
        <p:txBody>
          <a:bodyPr/>
          <a:lstStyle/>
          <a:p>
            <a:r>
              <a:rPr lang="fr-FR" i="1"/>
              <a:t>Durée totale minimum de l’atelier : 3 heures</a:t>
            </a:r>
          </a:p>
        </p:txBody>
      </p:sp>
      <p:cxnSp>
        <p:nvCxnSpPr>
          <p:cNvPr id="28" name="Connecteur droit 27">
            <a:extLst>
              <a:ext uri="{FF2B5EF4-FFF2-40B4-BE49-F238E27FC236}">
                <a16:creationId xmlns:a16="http://schemas.microsoft.com/office/drawing/2014/main" id="{CC5F6D5B-D713-2B43-9C8A-5338725BF2A8}"/>
              </a:ext>
            </a:extLst>
          </p:cNvPr>
          <p:cNvCxnSpPr>
            <a:cxnSpLocks/>
          </p:cNvCxnSpPr>
          <p:nvPr/>
        </p:nvCxnSpPr>
        <p:spPr>
          <a:xfrm flipH="1">
            <a:off x="8240877" y="1241198"/>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B679C8B-8B91-A944-B822-51951C23F569}"/>
              </a:ext>
            </a:extLst>
          </p:cNvPr>
          <p:cNvCxnSpPr>
            <a:cxnSpLocks/>
          </p:cNvCxnSpPr>
          <p:nvPr/>
        </p:nvCxnSpPr>
        <p:spPr>
          <a:xfrm flipH="1">
            <a:off x="8227026" y="2768636"/>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F80A33DE-9151-4A40-8A5E-1B203CD672BE}"/>
              </a:ext>
            </a:extLst>
          </p:cNvPr>
          <p:cNvCxnSpPr>
            <a:cxnSpLocks/>
          </p:cNvCxnSpPr>
          <p:nvPr/>
        </p:nvCxnSpPr>
        <p:spPr>
          <a:xfrm flipH="1">
            <a:off x="8236923" y="4600581"/>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space réservé du texte 17">
            <a:extLst>
              <a:ext uri="{FF2B5EF4-FFF2-40B4-BE49-F238E27FC236}">
                <a16:creationId xmlns:a16="http://schemas.microsoft.com/office/drawing/2014/main" id="{2C6AC76E-884A-4840-8C60-4744955C90CB}"/>
              </a:ext>
            </a:extLst>
          </p:cNvPr>
          <p:cNvSpPr txBox="1">
            <a:spLocks/>
          </p:cNvSpPr>
          <p:nvPr/>
        </p:nvSpPr>
        <p:spPr>
          <a:xfrm>
            <a:off x="8998916" y="888755"/>
            <a:ext cx="2742510" cy="743346"/>
          </a:xfrm>
          <a:prstGeom prst="roundRect">
            <a:avLst/>
          </a:prstGeom>
          <a:solidFill>
            <a:schemeClr val="bg1"/>
          </a:solidFill>
        </p:spPr>
        <p:txBody>
          <a:bodyPr anchor="ctr">
            <a:normAutofit/>
          </a:bodyPr>
          <a:lstStyle>
            <a:lvl1pPr marL="0" indent="0" algn="l" defTabSz="914422" rtl="0" eaLnBrk="1" latinLnBrk="0" hangingPunct="1">
              <a:lnSpc>
                <a:spcPct val="90000"/>
              </a:lnSpc>
              <a:spcBef>
                <a:spcPts val="1001"/>
              </a:spcBef>
              <a:buFont typeface="Arial" panose="020B0604020202020204" pitchFamily="34" charset="0"/>
              <a:buNone/>
              <a:defRPr sz="1801"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22" rtl="0" eaLnBrk="1" latinLnBrk="0" hangingPunct="1">
              <a:lnSpc>
                <a:spcPct val="90000"/>
              </a:lnSpc>
              <a:spcBef>
                <a:spcPts val="0"/>
              </a:spcBef>
              <a:buFont typeface="Arial" panose="020B0604020202020204" pitchFamily="34" charset="0"/>
              <a:buNone/>
              <a:defRPr sz="1801"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fr-FR"/>
              <a:t>Introduction</a:t>
            </a:r>
          </a:p>
        </p:txBody>
      </p:sp>
      <p:sp>
        <p:nvSpPr>
          <p:cNvPr id="24" name="Espace réservé du texte 17">
            <a:extLst>
              <a:ext uri="{FF2B5EF4-FFF2-40B4-BE49-F238E27FC236}">
                <a16:creationId xmlns:a16="http://schemas.microsoft.com/office/drawing/2014/main" id="{570B42C3-2113-B740-9D3B-6D0590F4C01A}"/>
              </a:ext>
            </a:extLst>
          </p:cNvPr>
          <p:cNvSpPr txBox="1">
            <a:spLocks/>
          </p:cNvSpPr>
          <p:nvPr/>
        </p:nvSpPr>
        <p:spPr>
          <a:xfrm>
            <a:off x="8998916" y="2059240"/>
            <a:ext cx="2742510" cy="1431235"/>
          </a:xfrm>
          <a:prstGeom prst="roundRect">
            <a:avLst/>
          </a:prstGeom>
          <a:solidFill>
            <a:schemeClr val="bg1"/>
          </a:solidFill>
        </p:spPr>
        <p:txBody>
          <a:bodyPr anchor="ctr">
            <a:normAutofit fontScale="92500" lnSpcReduction="20000"/>
          </a:bodyPr>
          <a:lstStyle>
            <a:lvl1pPr marL="0" indent="0" algn="l" defTabSz="914422" rtl="0" eaLnBrk="1" latinLnBrk="0" hangingPunct="1">
              <a:lnSpc>
                <a:spcPct val="90000"/>
              </a:lnSpc>
              <a:spcBef>
                <a:spcPts val="1001"/>
              </a:spcBef>
              <a:buFont typeface="Arial" panose="020B0604020202020204" pitchFamily="34" charset="0"/>
              <a:buNone/>
              <a:defRPr sz="1801"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22" rtl="0" eaLnBrk="1" latinLnBrk="0" hangingPunct="1">
              <a:lnSpc>
                <a:spcPct val="90000"/>
              </a:lnSpc>
              <a:spcBef>
                <a:spcPts val="0"/>
              </a:spcBef>
              <a:buFont typeface="Arial" panose="020B0604020202020204" pitchFamily="34" charset="0"/>
              <a:buNone/>
              <a:defRPr sz="1801"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fr-FR" sz="1800"/>
              <a:t>QUEL MONDE SOUHAITONS-NOUS EN 2037 ET QUELLES Y SERAIENT NOS CONTRIBUTIONS REMARQUABLES ?</a:t>
            </a:r>
          </a:p>
        </p:txBody>
      </p:sp>
      <p:sp>
        <p:nvSpPr>
          <p:cNvPr id="25" name="Espace réservé du texte 17">
            <a:extLst>
              <a:ext uri="{FF2B5EF4-FFF2-40B4-BE49-F238E27FC236}">
                <a16:creationId xmlns:a16="http://schemas.microsoft.com/office/drawing/2014/main" id="{C6C88726-ADD6-F44E-8FBC-CD51896C8955}"/>
              </a:ext>
            </a:extLst>
          </p:cNvPr>
          <p:cNvSpPr txBox="1">
            <a:spLocks/>
          </p:cNvSpPr>
          <p:nvPr/>
        </p:nvSpPr>
        <p:spPr>
          <a:xfrm>
            <a:off x="9032427" y="3850590"/>
            <a:ext cx="2742510" cy="1431235"/>
          </a:xfrm>
          <a:prstGeom prst="roundRect">
            <a:avLst/>
          </a:prstGeom>
          <a:solidFill>
            <a:schemeClr val="bg1"/>
          </a:solidFill>
        </p:spPr>
        <p:txBody>
          <a:bodyPr anchor="ctr">
            <a:normAutofit fontScale="92500" lnSpcReduction="20000"/>
          </a:bodyPr>
          <a:lstStyle>
            <a:lvl1pPr marL="0" indent="0" algn="l" defTabSz="914422" rtl="0" eaLnBrk="1" latinLnBrk="0" hangingPunct="1">
              <a:lnSpc>
                <a:spcPct val="90000"/>
              </a:lnSpc>
              <a:spcBef>
                <a:spcPts val="1001"/>
              </a:spcBef>
              <a:buFont typeface="Arial" panose="020B0604020202020204" pitchFamily="34" charset="0"/>
              <a:buNone/>
              <a:defRPr sz="1801"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22" rtl="0" eaLnBrk="1" latinLnBrk="0" hangingPunct="1">
              <a:lnSpc>
                <a:spcPct val="90000"/>
              </a:lnSpc>
              <a:spcBef>
                <a:spcPts val="0"/>
              </a:spcBef>
              <a:buFont typeface="Arial" panose="020B0604020202020204" pitchFamily="34" charset="0"/>
              <a:buNone/>
              <a:defRPr sz="1801"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fr-FR"/>
              <a:t>QUELLE FORME DOIT PRENDRE LE MOUVEMENT EN 2037 POUR CONTRIBUER COMME NOUS LE SOUHAITONS ?</a:t>
            </a:r>
          </a:p>
        </p:txBody>
      </p:sp>
      <p:sp>
        <p:nvSpPr>
          <p:cNvPr id="34" name="Espace réservé du texte 33">
            <a:extLst>
              <a:ext uri="{FF2B5EF4-FFF2-40B4-BE49-F238E27FC236}">
                <a16:creationId xmlns:a16="http://schemas.microsoft.com/office/drawing/2014/main" id="{14D5D1D8-0727-7D49-9061-0C809467DDA1}"/>
              </a:ext>
            </a:extLst>
          </p:cNvPr>
          <p:cNvSpPr txBox="1">
            <a:spLocks/>
          </p:cNvSpPr>
          <p:nvPr/>
        </p:nvSpPr>
        <p:spPr>
          <a:xfrm>
            <a:off x="7872597" y="899019"/>
            <a:ext cx="720000" cy="720000"/>
          </a:xfrm>
          <a:prstGeom prst="ellipse">
            <a:avLst/>
          </a:prstGeom>
          <a:solidFill>
            <a:schemeClr val="tx1"/>
          </a:solidFill>
        </p:spPr>
        <p:txBody>
          <a:bodyPr anchor="ctr">
            <a:normAutofit fontScale="92500" lnSpcReduction="10000"/>
          </a:bodyPr>
          <a:lstStyle>
            <a:lvl1pPr marL="0" indent="0" algn="ctr" defTabSz="914422" rtl="0" eaLnBrk="1" latinLnBrk="0" hangingPunct="1">
              <a:lnSpc>
                <a:spcPct val="90000"/>
              </a:lnSpc>
              <a:spcBef>
                <a:spcPts val="1001"/>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a:t>1</a:t>
            </a:r>
          </a:p>
        </p:txBody>
      </p:sp>
      <p:sp>
        <p:nvSpPr>
          <p:cNvPr id="36" name="Espace réservé du texte 33">
            <a:extLst>
              <a:ext uri="{FF2B5EF4-FFF2-40B4-BE49-F238E27FC236}">
                <a16:creationId xmlns:a16="http://schemas.microsoft.com/office/drawing/2014/main" id="{2728E852-E534-6C4E-BA51-33BFF310B33C}"/>
              </a:ext>
            </a:extLst>
          </p:cNvPr>
          <p:cNvSpPr txBox="1">
            <a:spLocks/>
          </p:cNvSpPr>
          <p:nvPr/>
        </p:nvSpPr>
        <p:spPr>
          <a:xfrm>
            <a:off x="7870617" y="2390831"/>
            <a:ext cx="720000" cy="720000"/>
          </a:xfrm>
          <a:prstGeom prst="ellipse">
            <a:avLst/>
          </a:prstGeom>
          <a:solidFill>
            <a:schemeClr val="tx1"/>
          </a:solidFill>
        </p:spPr>
        <p:txBody>
          <a:bodyPr anchor="ctr">
            <a:normAutofit fontScale="92500" lnSpcReduction="10000"/>
          </a:bodyPr>
          <a:lstStyle>
            <a:lvl1pPr marL="0" indent="0" algn="ctr" defTabSz="914422" rtl="0" eaLnBrk="1" latinLnBrk="0" hangingPunct="1">
              <a:lnSpc>
                <a:spcPct val="90000"/>
              </a:lnSpc>
              <a:spcBef>
                <a:spcPts val="1001"/>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a:t>2</a:t>
            </a:r>
          </a:p>
        </p:txBody>
      </p:sp>
      <p:sp>
        <p:nvSpPr>
          <p:cNvPr id="37" name="Espace réservé du texte 33">
            <a:extLst>
              <a:ext uri="{FF2B5EF4-FFF2-40B4-BE49-F238E27FC236}">
                <a16:creationId xmlns:a16="http://schemas.microsoft.com/office/drawing/2014/main" id="{14BCECD5-B241-4E40-8EE2-718DCCBB95F6}"/>
              </a:ext>
            </a:extLst>
          </p:cNvPr>
          <p:cNvSpPr txBox="1">
            <a:spLocks/>
          </p:cNvSpPr>
          <p:nvPr/>
        </p:nvSpPr>
        <p:spPr>
          <a:xfrm>
            <a:off x="7868638" y="4222776"/>
            <a:ext cx="720000" cy="720000"/>
          </a:xfrm>
          <a:prstGeom prst="ellipse">
            <a:avLst/>
          </a:prstGeom>
          <a:solidFill>
            <a:schemeClr val="tx1"/>
          </a:solidFill>
        </p:spPr>
        <p:txBody>
          <a:bodyPr anchor="ctr">
            <a:normAutofit fontScale="92500" lnSpcReduction="10000"/>
          </a:bodyPr>
          <a:lstStyle>
            <a:lvl1pPr marL="0" indent="0" algn="ctr" defTabSz="914422" rtl="0" eaLnBrk="1" latinLnBrk="0" hangingPunct="1">
              <a:lnSpc>
                <a:spcPct val="90000"/>
              </a:lnSpc>
              <a:spcBef>
                <a:spcPts val="1001"/>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a:t>3</a:t>
            </a:r>
          </a:p>
        </p:txBody>
      </p:sp>
      <p:cxnSp>
        <p:nvCxnSpPr>
          <p:cNvPr id="26" name="Connecteur droit 25">
            <a:extLst>
              <a:ext uri="{FF2B5EF4-FFF2-40B4-BE49-F238E27FC236}">
                <a16:creationId xmlns:a16="http://schemas.microsoft.com/office/drawing/2014/main" id="{4C59AF05-3D71-4BBD-AE41-C6D3444AF060}"/>
              </a:ext>
            </a:extLst>
          </p:cNvPr>
          <p:cNvCxnSpPr>
            <a:cxnSpLocks/>
          </p:cNvCxnSpPr>
          <p:nvPr/>
        </p:nvCxnSpPr>
        <p:spPr>
          <a:xfrm flipH="1">
            <a:off x="8236923" y="6040403"/>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5">
            <a:extLst>
              <a:ext uri="{FF2B5EF4-FFF2-40B4-BE49-F238E27FC236}">
                <a16:creationId xmlns:a16="http://schemas.microsoft.com/office/drawing/2014/main" id="{F50B4B1B-3241-A5D0-8D13-E2D020839D59}"/>
              </a:ext>
            </a:extLst>
          </p:cNvPr>
          <p:cNvSpPr txBox="1">
            <a:spLocks/>
          </p:cNvSpPr>
          <p:nvPr/>
        </p:nvSpPr>
        <p:spPr>
          <a:xfrm>
            <a:off x="9018795" y="5707580"/>
            <a:ext cx="2742510" cy="667682"/>
          </a:xfrm>
          <a:prstGeom prst="roundRect">
            <a:avLst/>
          </a:prstGeom>
          <a:solidFill>
            <a:schemeClr val="bg1"/>
          </a:solidFill>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00"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1"/>
              <a:t>Conclusion</a:t>
            </a:r>
          </a:p>
        </p:txBody>
      </p:sp>
      <p:sp>
        <p:nvSpPr>
          <p:cNvPr id="13" name="Espace réservé du texte 8">
            <a:extLst>
              <a:ext uri="{FF2B5EF4-FFF2-40B4-BE49-F238E27FC236}">
                <a16:creationId xmlns:a16="http://schemas.microsoft.com/office/drawing/2014/main" id="{62E99A64-4C10-2230-2936-2E9A03324B68}"/>
              </a:ext>
            </a:extLst>
          </p:cNvPr>
          <p:cNvSpPr txBox="1">
            <a:spLocks/>
          </p:cNvSpPr>
          <p:nvPr/>
        </p:nvSpPr>
        <p:spPr>
          <a:xfrm>
            <a:off x="7872597" y="5707580"/>
            <a:ext cx="720000" cy="720000"/>
          </a:xfrm>
          <a:prstGeom prst="ellipse">
            <a:avLst/>
          </a:prstGeom>
          <a:solidFill>
            <a:schemeClr val="tx1"/>
          </a:solidFill>
        </p:spPr>
        <p:txBody>
          <a:bodyPr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4</a:t>
            </a:r>
          </a:p>
        </p:txBody>
      </p:sp>
      <p:pic>
        <p:nvPicPr>
          <p:cNvPr id="17" name="Graphique 16" descr="Horloge avec un remplissage uni">
            <a:extLst>
              <a:ext uri="{FF2B5EF4-FFF2-40B4-BE49-F238E27FC236}">
                <a16:creationId xmlns:a16="http://schemas.microsoft.com/office/drawing/2014/main" id="{ECC7D8EC-4197-DCCF-4FE2-5DB40E3D93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22766" y="2521863"/>
            <a:ext cx="276937" cy="276937"/>
          </a:xfrm>
          <a:prstGeom prst="rect">
            <a:avLst/>
          </a:prstGeom>
        </p:spPr>
      </p:pic>
      <p:sp>
        <p:nvSpPr>
          <p:cNvPr id="18" name="Espace réservé du texte 4">
            <a:extLst>
              <a:ext uri="{FF2B5EF4-FFF2-40B4-BE49-F238E27FC236}">
                <a16:creationId xmlns:a16="http://schemas.microsoft.com/office/drawing/2014/main" id="{0F7CF5D2-E0CC-2754-5DD3-7A26A359AF20}"/>
              </a:ext>
            </a:extLst>
          </p:cNvPr>
          <p:cNvSpPr txBox="1">
            <a:spLocks/>
          </p:cNvSpPr>
          <p:nvPr/>
        </p:nvSpPr>
        <p:spPr>
          <a:xfrm>
            <a:off x="11506995" y="2802451"/>
            <a:ext cx="908478" cy="30137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a:t>1h</a:t>
            </a:r>
          </a:p>
        </p:txBody>
      </p:sp>
      <p:pic>
        <p:nvPicPr>
          <p:cNvPr id="19" name="Graphique 18" descr="Horloge avec un remplissage uni">
            <a:extLst>
              <a:ext uri="{FF2B5EF4-FFF2-40B4-BE49-F238E27FC236}">
                <a16:creationId xmlns:a16="http://schemas.microsoft.com/office/drawing/2014/main" id="{B3648CDF-1715-DD8F-2A1F-E168965998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22766" y="4318792"/>
            <a:ext cx="276937" cy="276937"/>
          </a:xfrm>
          <a:prstGeom prst="rect">
            <a:avLst/>
          </a:prstGeom>
        </p:spPr>
      </p:pic>
      <p:sp>
        <p:nvSpPr>
          <p:cNvPr id="20" name="Espace réservé du texte 4">
            <a:extLst>
              <a:ext uri="{FF2B5EF4-FFF2-40B4-BE49-F238E27FC236}">
                <a16:creationId xmlns:a16="http://schemas.microsoft.com/office/drawing/2014/main" id="{B282824B-3D6A-5F22-334B-AE9D5D04028D}"/>
              </a:ext>
            </a:extLst>
          </p:cNvPr>
          <p:cNvSpPr txBox="1">
            <a:spLocks/>
          </p:cNvSpPr>
          <p:nvPr/>
        </p:nvSpPr>
        <p:spPr>
          <a:xfrm>
            <a:off x="11506995" y="4537812"/>
            <a:ext cx="908478" cy="30137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a:t>1h30</a:t>
            </a:r>
          </a:p>
        </p:txBody>
      </p:sp>
      <p:pic>
        <p:nvPicPr>
          <p:cNvPr id="22" name="Graphique 21" descr="Horloge avec un remplissage uni">
            <a:extLst>
              <a:ext uri="{FF2B5EF4-FFF2-40B4-BE49-F238E27FC236}">
                <a16:creationId xmlns:a16="http://schemas.microsoft.com/office/drawing/2014/main" id="{645E4058-4F63-7538-97DD-BA9A25B5F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22766" y="5772553"/>
            <a:ext cx="276937" cy="276937"/>
          </a:xfrm>
          <a:prstGeom prst="rect">
            <a:avLst/>
          </a:prstGeom>
        </p:spPr>
      </p:pic>
      <p:sp>
        <p:nvSpPr>
          <p:cNvPr id="23" name="Espace réservé du texte 4">
            <a:extLst>
              <a:ext uri="{FF2B5EF4-FFF2-40B4-BE49-F238E27FC236}">
                <a16:creationId xmlns:a16="http://schemas.microsoft.com/office/drawing/2014/main" id="{21B8018F-CA98-BDA8-5469-EB82476BABE7}"/>
              </a:ext>
            </a:extLst>
          </p:cNvPr>
          <p:cNvSpPr txBox="1">
            <a:spLocks/>
          </p:cNvSpPr>
          <p:nvPr/>
        </p:nvSpPr>
        <p:spPr>
          <a:xfrm>
            <a:off x="11506995" y="5993893"/>
            <a:ext cx="908478" cy="30137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a:t>15 min</a:t>
            </a:r>
          </a:p>
        </p:txBody>
      </p:sp>
      <p:pic>
        <p:nvPicPr>
          <p:cNvPr id="27" name="Graphique 26" descr="Horloge avec un remplissage uni">
            <a:extLst>
              <a:ext uri="{FF2B5EF4-FFF2-40B4-BE49-F238E27FC236}">
                <a16:creationId xmlns:a16="http://schemas.microsoft.com/office/drawing/2014/main" id="{97E941E4-60FD-6E20-51D6-CFE05FCB6E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22766" y="893055"/>
            <a:ext cx="276937" cy="276937"/>
          </a:xfrm>
          <a:prstGeom prst="rect">
            <a:avLst/>
          </a:prstGeom>
        </p:spPr>
      </p:pic>
      <p:sp>
        <p:nvSpPr>
          <p:cNvPr id="29" name="Espace réservé du texte 4">
            <a:extLst>
              <a:ext uri="{FF2B5EF4-FFF2-40B4-BE49-F238E27FC236}">
                <a16:creationId xmlns:a16="http://schemas.microsoft.com/office/drawing/2014/main" id="{19184150-6E6C-5D78-28C8-58C4D7556922}"/>
              </a:ext>
            </a:extLst>
          </p:cNvPr>
          <p:cNvSpPr txBox="1">
            <a:spLocks/>
          </p:cNvSpPr>
          <p:nvPr/>
        </p:nvSpPr>
        <p:spPr>
          <a:xfrm>
            <a:off x="11506995" y="1166088"/>
            <a:ext cx="908478" cy="301378"/>
          </a:xfrm>
          <a:prstGeom prst="rect">
            <a:avLst/>
          </a:prstGeom>
        </p:spPr>
        <p:txBody>
          <a:bodyPr anchor="ctr">
            <a:normAutofit/>
          </a:bodyPr>
          <a:lstStyle>
            <a:lvl1pPr marL="0" indent="0" algn="ctr" defTabSz="914422" rtl="0" eaLnBrk="1" latinLnBrk="0" hangingPunct="1">
              <a:lnSpc>
                <a:spcPct val="90000"/>
              </a:lnSpc>
              <a:spcBef>
                <a:spcPts val="1001"/>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18" indent="-228607" algn="l" defTabSz="914422" rtl="0" eaLnBrk="1" latinLnBrk="0" hangingPunct="1">
              <a:lnSpc>
                <a:spcPct val="90000"/>
              </a:lnSpc>
              <a:spcBef>
                <a:spcPts val="500"/>
              </a:spcBef>
              <a:buClr>
                <a:srgbClr val="CEAB5D"/>
              </a:buClr>
              <a:buFont typeface="Wingdings" pitchFamily="2" charset="2"/>
              <a:buChar char="§"/>
              <a:defRPr sz="1801"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29" indent="-228607" algn="l" defTabSz="914422"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40" indent="-228607" algn="l" defTabSz="914422" rtl="0" eaLnBrk="1" latinLnBrk="0" hangingPunct="1">
              <a:lnSpc>
                <a:spcPct val="90000"/>
              </a:lnSpc>
              <a:spcBef>
                <a:spcPts val="500"/>
              </a:spcBef>
              <a:buClr>
                <a:srgbClr val="CEAB5D"/>
              </a:buClr>
              <a:buFont typeface="Wingdings" pitchFamily="2" charset="2"/>
              <a:buChar char="§"/>
              <a:defRPr sz="1401"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53" indent="-228607" algn="l" defTabSz="914422" rtl="0" eaLnBrk="1" latinLnBrk="0" hangingPunct="1">
              <a:lnSpc>
                <a:spcPct val="90000"/>
              </a:lnSpc>
              <a:spcBef>
                <a:spcPts val="500"/>
              </a:spcBef>
              <a:buClr>
                <a:srgbClr val="CEAB5D"/>
              </a:buClr>
              <a:buFont typeface="Wingdings" pitchFamily="2" charset="2"/>
              <a:buChar char="§"/>
              <a:defRPr sz="1401"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sz="1100"/>
              <a:t>15 min</a:t>
            </a:r>
          </a:p>
        </p:txBody>
      </p:sp>
    </p:spTree>
    <p:extLst>
      <p:ext uri="{BB962C8B-B14F-4D97-AF65-F5344CB8AC3E}">
        <p14:creationId xmlns:p14="http://schemas.microsoft.com/office/powerpoint/2010/main" val="4117941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F57A3-46CF-7FF4-D8FC-D78E2E55E34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0EB174-56EA-8A16-2DA4-301279FCEBA8}"/>
              </a:ext>
            </a:extLst>
          </p:cNvPr>
          <p:cNvSpPr>
            <a:spLocks noGrp="1"/>
          </p:cNvSpPr>
          <p:nvPr>
            <p:ph type="body" idx="1"/>
          </p:nvPr>
        </p:nvSpPr>
        <p:spPr/>
        <p:txBody>
          <a:bodyPr/>
          <a:lstStyle/>
          <a:p>
            <a:r>
              <a:rPr lang="fr-FR"/>
              <a:t>Programme de l’atelier</a:t>
            </a:r>
          </a:p>
        </p:txBody>
      </p:sp>
      <p:sp>
        <p:nvSpPr>
          <p:cNvPr id="15" name="Espace réservé du texte 14">
            <a:extLst>
              <a:ext uri="{FF2B5EF4-FFF2-40B4-BE49-F238E27FC236}">
                <a16:creationId xmlns:a16="http://schemas.microsoft.com/office/drawing/2014/main" id="{184E8574-8EA9-2B04-51DE-48C968034765}"/>
              </a:ext>
            </a:extLst>
          </p:cNvPr>
          <p:cNvSpPr>
            <a:spLocks noGrp="1"/>
          </p:cNvSpPr>
          <p:nvPr>
            <p:ph type="body" sz="quarter" idx="28"/>
          </p:nvPr>
        </p:nvSpPr>
        <p:spPr/>
        <p:txBody>
          <a:bodyPr/>
          <a:lstStyle/>
          <a:p>
            <a:endParaRPr lang="fr-FR"/>
          </a:p>
        </p:txBody>
      </p:sp>
      <p:cxnSp>
        <p:nvCxnSpPr>
          <p:cNvPr id="28" name="Connecteur droit 27">
            <a:extLst>
              <a:ext uri="{FF2B5EF4-FFF2-40B4-BE49-F238E27FC236}">
                <a16:creationId xmlns:a16="http://schemas.microsoft.com/office/drawing/2014/main" id="{A526ACBF-7ED8-D6E5-6D5C-161FE32A6F6B}"/>
              </a:ext>
            </a:extLst>
          </p:cNvPr>
          <p:cNvCxnSpPr>
            <a:cxnSpLocks/>
          </p:cNvCxnSpPr>
          <p:nvPr/>
        </p:nvCxnSpPr>
        <p:spPr>
          <a:xfrm flipH="1">
            <a:off x="8240877" y="1241198"/>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space réservé du texte 17">
            <a:extLst>
              <a:ext uri="{FF2B5EF4-FFF2-40B4-BE49-F238E27FC236}">
                <a16:creationId xmlns:a16="http://schemas.microsoft.com/office/drawing/2014/main" id="{1B29AC2C-B6BA-823A-5069-54071B83C18A}"/>
              </a:ext>
            </a:extLst>
          </p:cNvPr>
          <p:cNvSpPr txBox="1">
            <a:spLocks/>
          </p:cNvSpPr>
          <p:nvPr/>
        </p:nvSpPr>
        <p:spPr>
          <a:xfrm>
            <a:off x="8934175" y="696527"/>
            <a:ext cx="2825610" cy="5252747"/>
          </a:xfrm>
          <a:prstGeom prst="roundRect">
            <a:avLst/>
          </a:prstGeom>
          <a:solidFill>
            <a:schemeClr val="bg1"/>
          </a:solidFill>
        </p:spPr>
        <p:txBody>
          <a:bodyPr anchor="ctr">
            <a:normAutofit/>
          </a:bodyPr>
          <a:lstStyle>
            <a:lvl1pPr marL="0" indent="0" algn="l" defTabSz="914422" rtl="0" eaLnBrk="1" latinLnBrk="0" hangingPunct="1">
              <a:lnSpc>
                <a:spcPct val="90000"/>
              </a:lnSpc>
              <a:spcBef>
                <a:spcPts val="1001"/>
              </a:spcBef>
              <a:buFont typeface="Arial" panose="020B0604020202020204" pitchFamily="34" charset="0"/>
              <a:buNone/>
              <a:defRPr sz="1801"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22" rtl="0" eaLnBrk="1" latinLnBrk="0" hangingPunct="1">
              <a:lnSpc>
                <a:spcPct val="90000"/>
              </a:lnSpc>
              <a:spcBef>
                <a:spcPts val="0"/>
              </a:spcBef>
              <a:buFont typeface="Arial" panose="020B0604020202020204" pitchFamily="34" charset="0"/>
              <a:buNone/>
              <a:defRPr sz="1801"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fr-FR" sz="2000"/>
              <a:t>Introduction</a:t>
            </a:r>
          </a:p>
        </p:txBody>
      </p:sp>
      <p:sp>
        <p:nvSpPr>
          <p:cNvPr id="34" name="Espace réservé du texte 33">
            <a:extLst>
              <a:ext uri="{FF2B5EF4-FFF2-40B4-BE49-F238E27FC236}">
                <a16:creationId xmlns:a16="http://schemas.microsoft.com/office/drawing/2014/main" id="{8D313036-65B6-FE5C-93E2-E3DED2339679}"/>
              </a:ext>
            </a:extLst>
          </p:cNvPr>
          <p:cNvSpPr txBox="1">
            <a:spLocks/>
          </p:cNvSpPr>
          <p:nvPr/>
        </p:nvSpPr>
        <p:spPr>
          <a:xfrm>
            <a:off x="7872597" y="899019"/>
            <a:ext cx="720000" cy="720000"/>
          </a:xfrm>
          <a:prstGeom prst="ellipse">
            <a:avLst/>
          </a:prstGeom>
          <a:solidFill>
            <a:schemeClr val="tx1"/>
          </a:solidFill>
        </p:spPr>
        <p:txBody>
          <a:bodyPr anchor="ctr">
            <a:normAutofit fontScale="92500" lnSpcReduction="10000"/>
          </a:bodyPr>
          <a:lstStyle>
            <a:lvl1pPr marL="0" indent="0" algn="ctr" defTabSz="914422" rtl="0" eaLnBrk="1" latinLnBrk="0" hangingPunct="1">
              <a:lnSpc>
                <a:spcPct val="90000"/>
              </a:lnSpc>
              <a:spcBef>
                <a:spcPts val="1001"/>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a:t>1</a:t>
            </a:r>
          </a:p>
        </p:txBody>
      </p:sp>
      <p:pic>
        <p:nvPicPr>
          <p:cNvPr id="27" name="Graphique 26" descr="Horloge avec un remplissage uni">
            <a:extLst>
              <a:ext uri="{FF2B5EF4-FFF2-40B4-BE49-F238E27FC236}">
                <a16:creationId xmlns:a16="http://schemas.microsoft.com/office/drawing/2014/main" id="{69C28FF2-2889-2EFD-9FC8-5DD10015EF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3690" y="3897581"/>
            <a:ext cx="276937" cy="276937"/>
          </a:xfrm>
          <a:prstGeom prst="rect">
            <a:avLst/>
          </a:prstGeom>
        </p:spPr>
      </p:pic>
      <p:sp>
        <p:nvSpPr>
          <p:cNvPr id="29" name="Espace réservé du texte 4">
            <a:extLst>
              <a:ext uri="{FF2B5EF4-FFF2-40B4-BE49-F238E27FC236}">
                <a16:creationId xmlns:a16="http://schemas.microsoft.com/office/drawing/2014/main" id="{57A5269B-DAD9-D46F-8510-671BF14782A1}"/>
              </a:ext>
            </a:extLst>
          </p:cNvPr>
          <p:cNvSpPr txBox="1">
            <a:spLocks/>
          </p:cNvSpPr>
          <p:nvPr/>
        </p:nvSpPr>
        <p:spPr>
          <a:xfrm>
            <a:off x="9877916" y="4123563"/>
            <a:ext cx="908478" cy="301378"/>
          </a:xfrm>
          <a:prstGeom prst="rect">
            <a:avLst/>
          </a:prstGeom>
        </p:spPr>
        <p:txBody>
          <a:bodyPr>
            <a:normAutofit/>
          </a:bodyPr>
          <a:lstStyle>
            <a:lvl1pPr marL="0" indent="0" algn="ctr" defTabSz="914422" rtl="0" eaLnBrk="1" latinLnBrk="0" hangingPunct="1">
              <a:lnSpc>
                <a:spcPct val="90000"/>
              </a:lnSpc>
              <a:spcBef>
                <a:spcPts val="1001"/>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18" indent="-228607" algn="l" defTabSz="914422" rtl="0" eaLnBrk="1" latinLnBrk="0" hangingPunct="1">
              <a:lnSpc>
                <a:spcPct val="90000"/>
              </a:lnSpc>
              <a:spcBef>
                <a:spcPts val="500"/>
              </a:spcBef>
              <a:buClr>
                <a:srgbClr val="CEAB5D"/>
              </a:buClr>
              <a:buFont typeface="Wingdings" pitchFamily="2" charset="2"/>
              <a:buChar char="§"/>
              <a:defRPr sz="1801"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29" indent="-228607" algn="l" defTabSz="914422"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40" indent="-228607" algn="l" defTabSz="914422" rtl="0" eaLnBrk="1" latinLnBrk="0" hangingPunct="1">
              <a:lnSpc>
                <a:spcPct val="90000"/>
              </a:lnSpc>
              <a:spcBef>
                <a:spcPts val="500"/>
              </a:spcBef>
              <a:buClr>
                <a:srgbClr val="CEAB5D"/>
              </a:buClr>
              <a:buFont typeface="Wingdings" pitchFamily="2" charset="2"/>
              <a:buChar char="§"/>
              <a:defRPr sz="1401"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53" indent="-228607" algn="l" defTabSz="914422" rtl="0" eaLnBrk="1" latinLnBrk="0" hangingPunct="1">
              <a:lnSpc>
                <a:spcPct val="90000"/>
              </a:lnSpc>
              <a:spcBef>
                <a:spcPts val="500"/>
              </a:spcBef>
              <a:buClr>
                <a:srgbClr val="CEAB5D"/>
              </a:buClr>
              <a:buFont typeface="Wingdings" pitchFamily="2" charset="2"/>
              <a:buChar char="§"/>
              <a:defRPr sz="1401"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sz="1100"/>
              <a:t>15 min</a:t>
            </a:r>
          </a:p>
        </p:txBody>
      </p:sp>
    </p:spTree>
    <p:extLst>
      <p:ext uri="{BB962C8B-B14F-4D97-AF65-F5344CB8AC3E}">
        <p14:creationId xmlns:p14="http://schemas.microsoft.com/office/powerpoint/2010/main" val="622842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B027D-C9CC-2340-E3F1-B75AAE168A8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E950134-F76B-0FE1-9FA6-1059CB222144}"/>
              </a:ext>
            </a:extLst>
          </p:cNvPr>
          <p:cNvSpPr/>
          <p:nvPr/>
        </p:nvSpPr>
        <p:spPr>
          <a:xfrm>
            <a:off x="4615492" y="1300893"/>
            <a:ext cx="7414911"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r>
              <a:rPr lang="fr-FR" b="1">
                <a:latin typeface="Roboto" panose="02000000000000000000" pitchFamily="2" charset="0"/>
                <a:ea typeface="Roboto" panose="02000000000000000000" pitchFamily="2" charset="0"/>
                <a:cs typeface="Roboto" panose="02000000000000000000" pitchFamily="2" charset="0"/>
              </a:rPr>
              <a:t>Déroulé</a:t>
            </a:r>
            <a:endParaRPr lang="fr-FR" sz="1400" b="1">
              <a:latin typeface="Roboto" panose="02000000000000000000" pitchFamily="2" charset="0"/>
              <a:ea typeface="Roboto" panose="02000000000000000000" pitchFamily="2" charset="0"/>
              <a:cs typeface="Roboto" panose="02000000000000000000" pitchFamily="2" charset="0"/>
            </a:endParaRPr>
          </a:p>
        </p:txBody>
      </p:sp>
      <p:sp>
        <p:nvSpPr>
          <p:cNvPr id="3" name="Espace réservé du texte 2">
            <a:extLst>
              <a:ext uri="{FF2B5EF4-FFF2-40B4-BE49-F238E27FC236}">
                <a16:creationId xmlns:a16="http://schemas.microsoft.com/office/drawing/2014/main" id="{9A34DB92-7E7C-5135-EC96-537BEB3E74BE}"/>
              </a:ext>
            </a:extLst>
          </p:cNvPr>
          <p:cNvSpPr>
            <a:spLocks noGrp="1"/>
          </p:cNvSpPr>
          <p:nvPr>
            <p:ph type="body" sz="quarter" idx="28"/>
          </p:nvPr>
        </p:nvSpPr>
        <p:spPr/>
        <p:txBody>
          <a:bodyPr>
            <a:normAutofit/>
          </a:bodyPr>
          <a:lstStyle/>
          <a:p>
            <a:r>
              <a:rPr lang="fr-FR"/>
              <a:t>Séquence 1</a:t>
            </a:r>
          </a:p>
        </p:txBody>
      </p:sp>
      <p:sp>
        <p:nvSpPr>
          <p:cNvPr id="2" name="Titre 1">
            <a:extLst>
              <a:ext uri="{FF2B5EF4-FFF2-40B4-BE49-F238E27FC236}">
                <a16:creationId xmlns:a16="http://schemas.microsoft.com/office/drawing/2014/main" id="{C57CFD4D-4621-9078-78F6-4DD103A01964}"/>
              </a:ext>
            </a:extLst>
          </p:cNvPr>
          <p:cNvSpPr>
            <a:spLocks noGrp="1"/>
          </p:cNvSpPr>
          <p:nvPr>
            <p:ph type="title" idx="4294967295"/>
          </p:nvPr>
        </p:nvSpPr>
        <p:spPr>
          <a:xfrm>
            <a:off x="530088" y="189780"/>
            <a:ext cx="10561246" cy="741362"/>
          </a:xfrm>
          <a:prstGeom prst="rect">
            <a:avLst/>
          </a:prstGeom>
        </p:spPr>
        <p:txBody>
          <a:bodyPr>
            <a:noAutofit/>
          </a:bodyPr>
          <a:lstStyle/>
          <a:p>
            <a:r>
              <a:rPr lang="fr-FR" sz="2400" b="1" cap="all">
                <a:solidFill>
                  <a:srgbClr val="CEAB5D"/>
                </a:solidFill>
                <a:latin typeface="Roboto Slab" pitchFamily="2" charset="0"/>
                <a:ea typeface="Roboto Slab" pitchFamily="2" charset="0"/>
              </a:rPr>
              <a:t>INTRODUCTION</a:t>
            </a:r>
          </a:p>
        </p:txBody>
      </p:sp>
      <p:sp>
        <p:nvSpPr>
          <p:cNvPr id="6" name="Espace réservé du numéro de diapositive 5">
            <a:extLst>
              <a:ext uri="{FF2B5EF4-FFF2-40B4-BE49-F238E27FC236}">
                <a16:creationId xmlns:a16="http://schemas.microsoft.com/office/drawing/2014/main" id="{8769E74D-7CD0-ABF8-29EF-ED98A2DA1DFB}"/>
              </a:ext>
            </a:extLst>
          </p:cNvPr>
          <p:cNvSpPr>
            <a:spLocks noGrp="1"/>
          </p:cNvSpPr>
          <p:nvPr>
            <p:ph type="sldNum" sz="quarter" idx="4294967295"/>
          </p:nvPr>
        </p:nvSpPr>
        <p:spPr>
          <a:xfrm>
            <a:off x="11461749" y="6178553"/>
            <a:ext cx="730251" cy="365125"/>
          </a:xfrm>
        </p:spPr>
        <p:txBody>
          <a:bodyPr/>
          <a:lstStyle/>
          <a:p>
            <a:fld id="{4EB0D595-698A-B449-B816-26BBF40635ED}" type="slidenum">
              <a:rPr lang="fr-FR" smtClean="0"/>
              <a:pPr/>
              <a:t>12</a:t>
            </a:fld>
            <a:endParaRPr lang="fr-FR"/>
          </a:p>
        </p:txBody>
      </p:sp>
      <p:pic>
        <p:nvPicPr>
          <p:cNvPr id="4" name="Graphique 3" descr="Horloge avec un remplissage uni">
            <a:extLst>
              <a:ext uri="{FF2B5EF4-FFF2-40B4-BE49-F238E27FC236}">
                <a16:creationId xmlns:a16="http://schemas.microsoft.com/office/drawing/2014/main" id="{0D120034-E0C7-C37C-FEB1-5963E00A0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9942" y="103900"/>
            <a:ext cx="475291" cy="475291"/>
          </a:xfrm>
          <a:prstGeom prst="rect">
            <a:avLst/>
          </a:prstGeom>
        </p:spPr>
      </p:pic>
      <p:sp>
        <p:nvSpPr>
          <p:cNvPr id="7" name="Espace réservé du texte 4">
            <a:extLst>
              <a:ext uri="{FF2B5EF4-FFF2-40B4-BE49-F238E27FC236}">
                <a16:creationId xmlns:a16="http://schemas.microsoft.com/office/drawing/2014/main" id="{FE059E01-D518-E77B-AA7D-050685F55702}"/>
              </a:ext>
            </a:extLst>
          </p:cNvPr>
          <p:cNvSpPr txBox="1">
            <a:spLocks/>
          </p:cNvSpPr>
          <p:nvPr/>
        </p:nvSpPr>
        <p:spPr>
          <a:xfrm>
            <a:off x="10937570" y="477977"/>
            <a:ext cx="1171428" cy="38860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100"/>
              <a:t>15min</a:t>
            </a:r>
          </a:p>
        </p:txBody>
      </p:sp>
      <p:sp>
        <p:nvSpPr>
          <p:cNvPr id="5" name="Rectangle 4">
            <a:extLst>
              <a:ext uri="{FF2B5EF4-FFF2-40B4-BE49-F238E27FC236}">
                <a16:creationId xmlns:a16="http://schemas.microsoft.com/office/drawing/2014/main" id="{9A771573-1C8C-AD62-43BC-5C3C34BA162E}"/>
              </a:ext>
            </a:extLst>
          </p:cNvPr>
          <p:cNvSpPr/>
          <p:nvPr/>
        </p:nvSpPr>
        <p:spPr>
          <a:xfrm>
            <a:off x="183508" y="1300893"/>
            <a:ext cx="4286445"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spcBef>
                <a:spcPts val="1200"/>
              </a:spcBef>
            </a:pPr>
            <a:r>
              <a:rPr lang="fr-FR" b="1">
                <a:latin typeface="Roboto" panose="02000000000000000000" pitchFamily="2" charset="0"/>
                <a:ea typeface="Roboto" panose="02000000000000000000" pitchFamily="2" charset="0"/>
                <a:cs typeface="Roboto" panose="02000000000000000000" pitchFamily="2" charset="0"/>
              </a:rPr>
              <a:t>Objectifs de la séquence introductive </a:t>
            </a:r>
          </a:p>
          <a:p>
            <a:pPr algn="ctr">
              <a:spcBef>
                <a:spcPts val="1200"/>
              </a:spcBef>
            </a:pPr>
            <a:endParaRPr lang="fr-FR" sz="1400" b="1">
              <a:latin typeface="Roboto" panose="02000000000000000000" pitchFamily="2" charset="0"/>
              <a:ea typeface="Roboto" panose="02000000000000000000" pitchFamily="2" charset="0"/>
              <a:cs typeface="Roboto" panose="02000000000000000000" pitchFamily="2" charset="0"/>
            </a:endParaRPr>
          </a:p>
          <a:p>
            <a:pPr marL="285750" indent="-285750">
              <a:spcBef>
                <a:spcPts val="1200"/>
              </a:spcBef>
              <a:buFont typeface="Arial" panose="020B0604020202020204" pitchFamily="34" charset="0"/>
              <a:buChar char="•"/>
            </a:pPr>
            <a:r>
              <a:rPr lang="fr-FR" sz="1400">
                <a:latin typeface="Roboto" panose="02000000000000000000" pitchFamily="2" charset="0"/>
                <a:ea typeface="Roboto" panose="02000000000000000000" pitchFamily="2" charset="0"/>
                <a:cs typeface="Roboto" panose="02000000000000000000" pitchFamily="2" charset="0"/>
              </a:rPr>
              <a:t>Rappeler le contexte et introduire le concept, les objectifs et le déroulé de l'atelier </a:t>
            </a:r>
          </a:p>
          <a:p>
            <a:pPr marL="285750" indent="-285750">
              <a:spcBef>
                <a:spcPts val="1200"/>
              </a:spcBef>
              <a:buFont typeface="Arial" panose="020B0604020202020204" pitchFamily="34" charset="0"/>
              <a:buChar char="•"/>
            </a:pPr>
            <a:r>
              <a:rPr lang="fr-FR" sz="1400">
                <a:latin typeface="Roboto" panose="02000000000000000000" pitchFamily="2" charset="0"/>
                <a:ea typeface="Roboto" panose="02000000000000000000" pitchFamily="2" charset="0"/>
                <a:cs typeface="Roboto" panose="02000000000000000000" pitchFamily="2" charset="0"/>
              </a:rPr>
              <a:t>Donner le sens aux participants</a:t>
            </a:r>
          </a:p>
          <a:p>
            <a:pPr marL="285750" indent="-285750">
              <a:spcBef>
                <a:spcPts val="1200"/>
              </a:spcBef>
              <a:buFont typeface="Arial" panose="020B0604020202020204" pitchFamily="34" charset="0"/>
              <a:buChar char="•"/>
            </a:pPr>
            <a:r>
              <a:rPr lang="fr-FR" sz="1400">
                <a:latin typeface="Roboto" panose="02000000000000000000" pitchFamily="2" charset="0"/>
                <a:ea typeface="Roboto" panose="02000000000000000000" pitchFamily="2" charset="0"/>
                <a:cs typeface="Roboto" panose="02000000000000000000" pitchFamily="2" charset="0"/>
              </a:rPr>
              <a:t>Instaurer une dynamique collective positive</a:t>
            </a:r>
          </a:p>
        </p:txBody>
      </p:sp>
      <p:sp>
        <p:nvSpPr>
          <p:cNvPr id="19" name="Rectangle 18">
            <a:extLst>
              <a:ext uri="{FF2B5EF4-FFF2-40B4-BE49-F238E27FC236}">
                <a16:creationId xmlns:a16="http://schemas.microsoft.com/office/drawing/2014/main" id="{B2D50862-689E-F739-E89F-97593AD51165}"/>
              </a:ext>
            </a:extLst>
          </p:cNvPr>
          <p:cNvSpPr/>
          <p:nvPr/>
        </p:nvSpPr>
        <p:spPr>
          <a:xfrm>
            <a:off x="4745890" y="2014875"/>
            <a:ext cx="3246530" cy="16994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Temps 1</a:t>
            </a:r>
          </a:p>
          <a:p>
            <a:pPr algn="ctr">
              <a:lnSpc>
                <a:spcPct val="107000"/>
              </a:lnSpc>
            </a:pPr>
            <a:r>
              <a:rPr lang="fr-FR" sz="1200" b="1" kern="100">
                <a:solidFill>
                  <a:schemeClr val="tx2"/>
                </a:solidFill>
                <a:latin typeface="Roboto" panose="02000000000000000000" pitchFamily="2" charset="0"/>
                <a:ea typeface="Roboto" panose="02000000000000000000" pitchFamily="2" charset="0"/>
                <a:cs typeface="Roboto" panose="02000000000000000000" pitchFamily="2" charset="0"/>
              </a:rPr>
              <a:t>Mot d’introduction par les animateurs</a:t>
            </a:r>
          </a:p>
          <a:p>
            <a:pPr marL="285750" indent="-285750">
              <a:lnSpc>
                <a:spcPct val="107000"/>
              </a:lnSpc>
              <a:buFont typeface="Arial" panose="020B0604020202020204" pitchFamily="34" charset="0"/>
              <a:buChar char="•"/>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Contexte de l’atelier </a:t>
            </a:r>
          </a:p>
          <a:p>
            <a:pPr marL="285750" indent="-285750">
              <a:lnSpc>
                <a:spcPct val="107000"/>
              </a:lnSpc>
              <a:buFont typeface="Arial" panose="020B0604020202020204" pitchFamily="34" charset="0"/>
              <a:buChar char="•"/>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Objectifs de l’atelier </a:t>
            </a:r>
          </a:p>
          <a:p>
            <a:pPr marL="285750" indent="-285750">
              <a:lnSpc>
                <a:spcPct val="107000"/>
              </a:lnSpc>
              <a:buFont typeface="Arial" panose="020B0604020202020204" pitchFamily="34" charset="0"/>
              <a:buChar char="•"/>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Programme de l’atelier </a:t>
            </a:r>
          </a:p>
          <a:p>
            <a:pPr marL="285750" indent="-285750">
              <a:lnSpc>
                <a:spcPct val="107000"/>
              </a:lnSpc>
              <a:buFont typeface="Arial" panose="020B0604020202020204" pitchFamily="34" charset="0"/>
              <a:buChar char="•"/>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Règles du jeu</a:t>
            </a:r>
          </a:p>
        </p:txBody>
      </p:sp>
      <p:sp>
        <p:nvSpPr>
          <p:cNvPr id="20" name="Rectangle 19">
            <a:extLst>
              <a:ext uri="{FF2B5EF4-FFF2-40B4-BE49-F238E27FC236}">
                <a16:creationId xmlns:a16="http://schemas.microsoft.com/office/drawing/2014/main" id="{FE8EE376-122B-FDFA-92F9-193C75890613}"/>
              </a:ext>
            </a:extLst>
          </p:cNvPr>
          <p:cNvSpPr/>
          <p:nvPr/>
        </p:nvSpPr>
        <p:spPr>
          <a:xfrm>
            <a:off x="4760046" y="3836777"/>
            <a:ext cx="323009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Option : Temps 2</a:t>
            </a:r>
          </a:p>
          <a:p>
            <a:pPr algn="ctr">
              <a:lnSpc>
                <a:spcPct val="107000"/>
              </a:lnSpc>
              <a:spcBef>
                <a:spcPts val="600"/>
              </a:spcBef>
            </a:pPr>
            <a:r>
              <a:rPr lang="fr-FR" sz="1200" b="1" kern="100">
                <a:solidFill>
                  <a:schemeClr val="tx2"/>
                </a:solidFill>
                <a:latin typeface="Roboto" panose="02000000000000000000" pitchFamily="2" charset="0"/>
                <a:ea typeface="Roboto" panose="02000000000000000000" pitchFamily="2" charset="0"/>
                <a:cs typeface="Roboto" panose="02000000000000000000" pitchFamily="2" charset="0"/>
              </a:rPr>
              <a:t>Exercice d’échauffement</a:t>
            </a:r>
          </a:p>
        </p:txBody>
      </p:sp>
      <p:sp>
        <p:nvSpPr>
          <p:cNvPr id="15" name="Rectangle 14">
            <a:extLst>
              <a:ext uri="{FF2B5EF4-FFF2-40B4-BE49-F238E27FC236}">
                <a16:creationId xmlns:a16="http://schemas.microsoft.com/office/drawing/2014/main" id="{CF480852-484B-A9CB-1D07-199AD61D5802}"/>
              </a:ext>
            </a:extLst>
          </p:cNvPr>
          <p:cNvSpPr/>
          <p:nvPr/>
        </p:nvSpPr>
        <p:spPr>
          <a:xfrm>
            <a:off x="10268934" y="2014875"/>
            <a:ext cx="1660796" cy="16994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2" name="Graphique 31" descr="Horloge avec un remplissage uni">
            <a:extLst>
              <a:ext uri="{FF2B5EF4-FFF2-40B4-BE49-F238E27FC236}">
                <a16:creationId xmlns:a16="http://schemas.microsoft.com/office/drawing/2014/main" id="{AC88DD4C-1513-B450-7624-78076B93FF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2518813"/>
            <a:ext cx="276937" cy="276937"/>
          </a:xfrm>
          <a:prstGeom prst="rect">
            <a:avLst/>
          </a:prstGeom>
        </p:spPr>
      </p:pic>
      <p:sp>
        <p:nvSpPr>
          <p:cNvPr id="33" name="Espace réservé du texte 4">
            <a:extLst>
              <a:ext uri="{FF2B5EF4-FFF2-40B4-BE49-F238E27FC236}">
                <a16:creationId xmlns:a16="http://schemas.microsoft.com/office/drawing/2014/main" id="{5D1B6728-66BA-0354-B7DF-40AD367E3CDC}"/>
              </a:ext>
            </a:extLst>
          </p:cNvPr>
          <p:cNvSpPr txBox="1">
            <a:spLocks/>
          </p:cNvSpPr>
          <p:nvPr/>
        </p:nvSpPr>
        <p:spPr>
          <a:xfrm>
            <a:off x="10645093" y="2744793"/>
            <a:ext cx="908478" cy="301378"/>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a:latin typeface="Roboto" panose="02000000000000000000" pitchFamily="2" charset="0"/>
                <a:ea typeface="Roboto" panose="02000000000000000000" pitchFamily="2" charset="0"/>
              </a:rPr>
              <a:t>10 à 15 min</a:t>
            </a:r>
          </a:p>
        </p:txBody>
      </p:sp>
      <p:sp>
        <p:nvSpPr>
          <p:cNvPr id="23" name="Rectangle 22">
            <a:extLst>
              <a:ext uri="{FF2B5EF4-FFF2-40B4-BE49-F238E27FC236}">
                <a16:creationId xmlns:a16="http://schemas.microsoft.com/office/drawing/2014/main" id="{0809D95A-BD02-6AD4-6198-9165EDD6A5C2}"/>
              </a:ext>
            </a:extLst>
          </p:cNvPr>
          <p:cNvSpPr/>
          <p:nvPr/>
        </p:nvSpPr>
        <p:spPr>
          <a:xfrm>
            <a:off x="8080119" y="3836777"/>
            <a:ext cx="2101116" cy="13882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Selon l’exercice retenu </a:t>
            </a:r>
          </a:p>
        </p:txBody>
      </p:sp>
      <p:sp>
        <p:nvSpPr>
          <p:cNvPr id="28" name="Rectangle 27">
            <a:extLst>
              <a:ext uri="{FF2B5EF4-FFF2-40B4-BE49-F238E27FC236}">
                <a16:creationId xmlns:a16="http://schemas.microsoft.com/office/drawing/2014/main" id="{7E8133B5-C6FB-42B1-5AE4-EC2A6B6016FC}"/>
              </a:ext>
            </a:extLst>
          </p:cNvPr>
          <p:cNvSpPr/>
          <p:nvPr/>
        </p:nvSpPr>
        <p:spPr>
          <a:xfrm>
            <a:off x="10268934" y="3836777"/>
            <a:ext cx="1660796" cy="13882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0" name="Graphique 29" descr="Horloge avec un remplissage uni">
            <a:extLst>
              <a:ext uri="{FF2B5EF4-FFF2-40B4-BE49-F238E27FC236}">
                <a16:creationId xmlns:a16="http://schemas.microsoft.com/office/drawing/2014/main" id="{6AD5694A-EE18-F44F-B857-4B7ED3937D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4328531"/>
            <a:ext cx="276937" cy="276937"/>
          </a:xfrm>
          <a:prstGeom prst="rect">
            <a:avLst/>
          </a:prstGeom>
        </p:spPr>
      </p:pic>
      <p:sp>
        <p:nvSpPr>
          <p:cNvPr id="8" name="Triangle isocèle 7">
            <a:extLst>
              <a:ext uri="{FF2B5EF4-FFF2-40B4-BE49-F238E27FC236}">
                <a16:creationId xmlns:a16="http://schemas.microsoft.com/office/drawing/2014/main" id="{7870E390-3E0C-E676-2BEF-27CF03A26076}"/>
              </a:ext>
            </a:extLst>
          </p:cNvPr>
          <p:cNvSpPr/>
          <p:nvPr/>
        </p:nvSpPr>
        <p:spPr>
          <a:xfrm flipV="1">
            <a:off x="4615492" y="3627459"/>
            <a:ext cx="534256" cy="314573"/>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C7C20C72-E5DD-4A80-4BDE-59BB0EF6CA8C}"/>
              </a:ext>
            </a:extLst>
          </p:cNvPr>
          <p:cNvSpPr/>
          <p:nvPr/>
        </p:nvSpPr>
        <p:spPr>
          <a:xfrm>
            <a:off x="8080119" y="2014875"/>
            <a:ext cx="2101116" cy="16994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En plénière</a:t>
            </a:r>
          </a:p>
        </p:txBody>
      </p:sp>
      <p:sp>
        <p:nvSpPr>
          <p:cNvPr id="10" name="Espace réservé du texte 4">
            <a:extLst>
              <a:ext uri="{FF2B5EF4-FFF2-40B4-BE49-F238E27FC236}">
                <a16:creationId xmlns:a16="http://schemas.microsoft.com/office/drawing/2014/main" id="{2651A770-143B-12A8-EAFA-2505403CAD42}"/>
              </a:ext>
            </a:extLst>
          </p:cNvPr>
          <p:cNvSpPr txBox="1">
            <a:spLocks/>
          </p:cNvSpPr>
          <p:nvPr/>
        </p:nvSpPr>
        <p:spPr>
          <a:xfrm>
            <a:off x="10494740" y="4487749"/>
            <a:ext cx="1209185" cy="58730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Bef>
                <a:spcPts val="600"/>
              </a:spcBef>
            </a:pPr>
            <a:r>
              <a:rPr lang="fr-FR" sz="900" kern="100">
                <a:solidFill>
                  <a:schemeClr val="tx1"/>
                </a:solidFill>
                <a:latin typeface="Roboto" panose="02000000000000000000" pitchFamily="2" charset="0"/>
                <a:ea typeface="Roboto" panose="02000000000000000000" pitchFamily="2" charset="0"/>
                <a:cs typeface="Roboto" panose="02000000000000000000" pitchFamily="2" charset="0"/>
              </a:rPr>
              <a:t>Selon l’exercice retenu et le temps disponible</a:t>
            </a:r>
          </a:p>
        </p:txBody>
      </p:sp>
    </p:spTree>
    <p:extLst>
      <p:ext uri="{BB962C8B-B14F-4D97-AF65-F5344CB8AC3E}">
        <p14:creationId xmlns:p14="http://schemas.microsoft.com/office/powerpoint/2010/main" val="58044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2526D-0451-733B-E514-CC8DF93447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00C9489-0C83-44B6-48BA-93C345567563}"/>
              </a:ext>
            </a:extLst>
          </p:cNvPr>
          <p:cNvSpPr>
            <a:spLocks noGrp="1"/>
          </p:cNvSpPr>
          <p:nvPr>
            <p:ph type="title"/>
          </p:nvPr>
        </p:nvSpPr>
        <p:spPr/>
        <p:txBody>
          <a:bodyPr/>
          <a:lstStyle/>
          <a:p>
            <a:r>
              <a:rPr lang="fr-FR"/>
              <a:t>Introduction - détails</a:t>
            </a:r>
          </a:p>
        </p:txBody>
      </p:sp>
      <p:sp>
        <p:nvSpPr>
          <p:cNvPr id="4" name="Espace réservé du texte 3">
            <a:extLst>
              <a:ext uri="{FF2B5EF4-FFF2-40B4-BE49-F238E27FC236}">
                <a16:creationId xmlns:a16="http://schemas.microsoft.com/office/drawing/2014/main" id="{B81722FA-884E-DA5C-964A-1E7B86AA6888}"/>
              </a:ext>
            </a:extLst>
          </p:cNvPr>
          <p:cNvSpPr>
            <a:spLocks noGrp="1"/>
          </p:cNvSpPr>
          <p:nvPr>
            <p:ph type="body" idx="1"/>
          </p:nvPr>
        </p:nvSpPr>
        <p:spPr/>
        <p:txBody>
          <a:bodyPr>
            <a:normAutofit/>
          </a:bodyPr>
          <a:lstStyle/>
          <a:p>
            <a:r>
              <a:rPr lang="fr-FR"/>
              <a:t>1. Contexte de l’atelier</a:t>
            </a:r>
            <a:endParaRPr lang="fr-FR" b="1"/>
          </a:p>
        </p:txBody>
      </p:sp>
      <p:sp>
        <p:nvSpPr>
          <p:cNvPr id="5" name="Espace réservé du pied de page 4">
            <a:extLst>
              <a:ext uri="{FF2B5EF4-FFF2-40B4-BE49-F238E27FC236}">
                <a16:creationId xmlns:a16="http://schemas.microsoft.com/office/drawing/2014/main" id="{A3A43FC1-36B7-7C68-166E-F968FA23556A}"/>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58198E5B-5ADE-4835-4437-2887D0AEC382}"/>
              </a:ext>
            </a:extLst>
          </p:cNvPr>
          <p:cNvSpPr>
            <a:spLocks noGrp="1"/>
          </p:cNvSpPr>
          <p:nvPr>
            <p:ph type="sldNum" sz="quarter" idx="12"/>
          </p:nvPr>
        </p:nvSpPr>
        <p:spPr/>
        <p:txBody>
          <a:bodyPr/>
          <a:lstStyle/>
          <a:p>
            <a:fld id="{4EB0D595-698A-B449-B816-26BBF40635ED}" type="slidenum">
              <a:rPr lang="fr-FR" smtClean="0"/>
              <a:t>13</a:t>
            </a:fld>
            <a:endParaRPr lang="fr-FR"/>
          </a:p>
        </p:txBody>
      </p:sp>
      <p:sp>
        <p:nvSpPr>
          <p:cNvPr id="7" name="Espace réservé du texte 6">
            <a:extLst>
              <a:ext uri="{FF2B5EF4-FFF2-40B4-BE49-F238E27FC236}">
                <a16:creationId xmlns:a16="http://schemas.microsoft.com/office/drawing/2014/main" id="{A90B91B8-52E5-51E5-1F73-FCB2150F13DC}"/>
              </a:ext>
            </a:extLst>
          </p:cNvPr>
          <p:cNvSpPr>
            <a:spLocks noGrp="1"/>
          </p:cNvSpPr>
          <p:nvPr>
            <p:ph type="body" sz="quarter" idx="13"/>
          </p:nvPr>
        </p:nvSpPr>
        <p:spPr>
          <a:xfrm>
            <a:off x="557212" y="1804449"/>
            <a:ext cx="5379762" cy="3816626"/>
          </a:xfrm>
        </p:spPr>
        <p:txBody>
          <a:bodyPr>
            <a:normAutofit fontScale="85000" lnSpcReduction="10000"/>
          </a:bodyPr>
          <a:lstStyle/>
          <a:p>
            <a:pPr>
              <a:spcBef>
                <a:spcPts val="300"/>
              </a:spcBef>
            </a:pPr>
            <a:r>
              <a:rPr lang="fr-FR"/>
              <a:t>Il est primordial de donner, lors de l’introduction, le sens de l'atelier aux participants, en le resituant dans la démarche générale de consultation du projet du Mouvement et en insistant sur l'importance de la contribution des participants. </a:t>
            </a:r>
            <a:br>
              <a:rPr lang="fr-FR"/>
            </a:br>
            <a:r>
              <a:rPr lang="fr-FR"/>
              <a:t>Pour cela :</a:t>
            </a:r>
          </a:p>
          <a:p>
            <a:pPr marL="342900" indent="-342900">
              <a:spcBef>
                <a:spcPts val="300"/>
              </a:spcBef>
              <a:buFont typeface="Arial" panose="020B0604020202020204" pitchFamily="34" charset="0"/>
              <a:buChar char="•"/>
            </a:pPr>
            <a:r>
              <a:rPr lang="fr-FR"/>
              <a:t>Expliquer en quoi consiste le projet du Mouvement, en quoi il est nécessaire pour le Mouvement et en quoi il implique chaque acteur du Mouvement</a:t>
            </a:r>
          </a:p>
          <a:p>
            <a:pPr marL="342900" indent="-342900">
              <a:spcBef>
                <a:spcPts val="300"/>
              </a:spcBef>
              <a:buFont typeface="Arial" panose="020B0604020202020204" pitchFamily="34" charset="0"/>
              <a:buChar char="•"/>
            </a:pPr>
            <a:r>
              <a:rPr lang="fr-FR"/>
              <a:t>Expliquer en quoi la contribution des participants est importante, ce que cela apporte à la démarche et ce que cela leur apporte également</a:t>
            </a:r>
          </a:p>
          <a:p>
            <a:pPr>
              <a:spcBef>
                <a:spcPts val="300"/>
              </a:spcBef>
            </a:pPr>
            <a:endParaRPr lang="fr-FR"/>
          </a:p>
        </p:txBody>
      </p:sp>
      <p:pic>
        <p:nvPicPr>
          <p:cNvPr id="9" name="Espace réservé du contenu 8" descr="Une image contenant texte, capture d’écran, Police, document&#10;&#10;Description générée automatiquement">
            <a:extLst>
              <a:ext uri="{FF2B5EF4-FFF2-40B4-BE49-F238E27FC236}">
                <a16:creationId xmlns:a16="http://schemas.microsoft.com/office/drawing/2014/main" id="{685C766C-6989-00F4-B823-753345297D9A}"/>
              </a:ext>
            </a:extLst>
          </p:cNvPr>
          <p:cNvPicPr>
            <a:picLocks noGrp="1" noChangeAspect="1"/>
          </p:cNvPicPr>
          <p:nvPr>
            <p:ph sz="quarter" idx="14"/>
          </p:nvPr>
        </p:nvPicPr>
        <p:blipFill>
          <a:blip r:embed="rId2"/>
          <a:stretch>
            <a:fillRect/>
          </a:stretch>
        </p:blipFill>
        <p:spPr>
          <a:xfrm>
            <a:off x="6711767" y="1898839"/>
            <a:ext cx="4972417" cy="2861884"/>
          </a:xfrm>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130DCA2B-7A1C-1BDE-3D14-D7FEE1619E70}"/>
              </a:ext>
            </a:extLst>
          </p:cNvPr>
          <p:cNvSpPr txBox="1"/>
          <p:nvPr/>
        </p:nvSpPr>
        <p:spPr>
          <a:xfrm>
            <a:off x="7342605" y="4984488"/>
            <a:ext cx="3844321" cy="307777"/>
          </a:xfrm>
          <a:prstGeom prst="rect">
            <a:avLst/>
          </a:prstGeom>
          <a:noFill/>
        </p:spPr>
        <p:txBody>
          <a:bodyPr wrap="none" rtlCol="0">
            <a:spAutoFit/>
          </a:bodyPr>
          <a:lstStyle/>
          <a:p>
            <a:pPr algn="ctr"/>
            <a:r>
              <a:rPr lang="fr-FR" sz="1400" i="1">
                <a:latin typeface="Roboto" panose="02000000000000000000" pitchFamily="2" charset="0"/>
                <a:ea typeface="Roboto" panose="02000000000000000000" pitchFamily="2" charset="0"/>
                <a:cs typeface="Roboto" panose="02000000000000000000" pitchFamily="2" charset="0"/>
              </a:rPr>
              <a:t>Diapositive d’appui dans le support d’animation</a:t>
            </a:r>
          </a:p>
        </p:txBody>
      </p:sp>
    </p:spTree>
    <p:extLst>
      <p:ext uri="{BB962C8B-B14F-4D97-AF65-F5344CB8AC3E}">
        <p14:creationId xmlns:p14="http://schemas.microsoft.com/office/powerpoint/2010/main" val="149873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5F8EF-00DF-3A2B-A740-F04C2F0852F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9FC27CE-1338-D0D0-0E9C-E67764EB6761}"/>
              </a:ext>
            </a:extLst>
          </p:cNvPr>
          <p:cNvSpPr>
            <a:spLocks noGrp="1"/>
          </p:cNvSpPr>
          <p:nvPr>
            <p:ph type="title"/>
          </p:nvPr>
        </p:nvSpPr>
        <p:spPr/>
        <p:txBody>
          <a:bodyPr/>
          <a:lstStyle/>
          <a:p>
            <a:r>
              <a:rPr lang="fr-FR"/>
              <a:t>Introduction - détails</a:t>
            </a:r>
          </a:p>
        </p:txBody>
      </p:sp>
      <p:sp>
        <p:nvSpPr>
          <p:cNvPr id="4" name="Espace réservé du texte 3">
            <a:extLst>
              <a:ext uri="{FF2B5EF4-FFF2-40B4-BE49-F238E27FC236}">
                <a16:creationId xmlns:a16="http://schemas.microsoft.com/office/drawing/2014/main" id="{0FEFADDB-0E64-CCAD-2CB9-97170EA2BE52}"/>
              </a:ext>
            </a:extLst>
          </p:cNvPr>
          <p:cNvSpPr>
            <a:spLocks noGrp="1"/>
          </p:cNvSpPr>
          <p:nvPr>
            <p:ph type="body" idx="1"/>
          </p:nvPr>
        </p:nvSpPr>
        <p:spPr/>
        <p:txBody>
          <a:bodyPr>
            <a:normAutofit/>
          </a:bodyPr>
          <a:lstStyle/>
          <a:p>
            <a:r>
              <a:rPr lang="fr-FR"/>
              <a:t>2. Objectifs et déroulé de l’atelier</a:t>
            </a:r>
            <a:endParaRPr lang="fr-FR" b="1"/>
          </a:p>
        </p:txBody>
      </p:sp>
      <p:sp>
        <p:nvSpPr>
          <p:cNvPr id="5" name="Espace réservé du pied de page 4">
            <a:extLst>
              <a:ext uri="{FF2B5EF4-FFF2-40B4-BE49-F238E27FC236}">
                <a16:creationId xmlns:a16="http://schemas.microsoft.com/office/drawing/2014/main" id="{44954F10-E54E-F22A-3540-6634BFA6DB08}"/>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5CCAAB2B-641F-2342-18B9-0ECB2968C448}"/>
              </a:ext>
            </a:extLst>
          </p:cNvPr>
          <p:cNvSpPr>
            <a:spLocks noGrp="1"/>
          </p:cNvSpPr>
          <p:nvPr>
            <p:ph type="sldNum" sz="quarter" idx="12"/>
          </p:nvPr>
        </p:nvSpPr>
        <p:spPr/>
        <p:txBody>
          <a:bodyPr/>
          <a:lstStyle/>
          <a:p>
            <a:fld id="{4EB0D595-698A-B449-B816-26BBF40635ED}" type="slidenum">
              <a:rPr lang="fr-FR" smtClean="0"/>
              <a:t>14</a:t>
            </a:fld>
            <a:endParaRPr lang="fr-FR"/>
          </a:p>
        </p:txBody>
      </p:sp>
      <p:sp>
        <p:nvSpPr>
          <p:cNvPr id="7" name="Espace réservé du texte 6">
            <a:extLst>
              <a:ext uri="{FF2B5EF4-FFF2-40B4-BE49-F238E27FC236}">
                <a16:creationId xmlns:a16="http://schemas.microsoft.com/office/drawing/2014/main" id="{FCD42B32-8A0F-2825-E26B-860D89803408}"/>
              </a:ext>
            </a:extLst>
          </p:cNvPr>
          <p:cNvSpPr>
            <a:spLocks noGrp="1"/>
          </p:cNvSpPr>
          <p:nvPr>
            <p:ph type="body" sz="quarter" idx="13"/>
          </p:nvPr>
        </p:nvSpPr>
        <p:spPr>
          <a:xfrm>
            <a:off x="557212" y="1804449"/>
            <a:ext cx="5379762" cy="3816626"/>
          </a:xfrm>
        </p:spPr>
        <p:txBody>
          <a:bodyPr>
            <a:normAutofit/>
          </a:bodyPr>
          <a:lstStyle/>
          <a:p>
            <a:pPr>
              <a:spcBef>
                <a:spcPts val="300"/>
              </a:spcBef>
            </a:pPr>
            <a:r>
              <a:rPr lang="fr-FR"/>
              <a:t>Le temps d'introduction doit aussi permettre d'expliciter le concept de l'atelier et son déroulé, ainsi que d’établir les règles du jeu de l'atelier</a:t>
            </a:r>
          </a:p>
        </p:txBody>
      </p:sp>
      <p:sp>
        <p:nvSpPr>
          <p:cNvPr id="14" name="ZoneTexte 13">
            <a:extLst>
              <a:ext uri="{FF2B5EF4-FFF2-40B4-BE49-F238E27FC236}">
                <a16:creationId xmlns:a16="http://schemas.microsoft.com/office/drawing/2014/main" id="{5799E31C-0A62-6ACF-8014-41FA63470FB3}"/>
              </a:ext>
            </a:extLst>
          </p:cNvPr>
          <p:cNvSpPr txBox="1"/>
          <p:nvPr/>
        </p:nvSpPr>
        <p:spPr>
          <a:xfrm>
            <a:off x="7366156" y="5792897"/>
            <a:ext cx="3934089" cy="307777"/>
          </a:xfrm>
          <a:prstGeom prst="rect">
            <a:avLst/>
          </a:prstGeom>
          <a:noFill/>
        </p:spPr>
        <p:txBody>
          <a:bodyPr wrap="none" rtlCol="0">
            <a:spAutoFit/>
          </a:bodyPr>
          <a:lstStyle>
            <a:defPPr>
              <a:defRPr lang="fr-FR"/>
            </a:defPPr>
            <a:lvl1pPr algn="ctr">
              <a:defRPr sz="1400" i="1">
                <a:latin typeface="Roboto" panose="02000000000000000000" pitchFamily="2" charset="0"/>
                <a:ea typeface="Roboto" panose="02000000000000000000" pitchFamily="2" charset="0"/>
                <a:cs typeface="Roboto" panose="02000000000000000000" pitchFamily="2" charset="0"/>
              </a:defRPr>
            </a:lvl1pPr>
          </a:lstStyle>
          <a:p>
            <a:r>
              <a:rPr lang="fr-FR"/>
              <a:t>Diapositives d’appui dans le support d’animation</a:t>
            </a:r>
          </a:p>
        </p:txBody>
      </p:sp>
      <p:pic>
        <p:nvPicPr>
          <p:cNvPr id="13" name="Espace réservé du contenu 12" descr="Une image contenant texte, capture d’écran, Police&#10;&#10;Description générée automatiquement">
            <a:extLst>
              <a:ext uri="{FF2B5EF4-FFF2-40B4-BE49-F238E27FC236}">
                <a16:creationId xmlns:a16="http://schemas.microsoft.com/office/drawing/2014/main" id="{D574B256-2038-76AE-2AC4-978AD1DFC3FB}"/>
              </a:ext>
            </a:extLst>
          </p:cNvPr>
          <p:cNvPicPr>
            <a:picLocks noGrp="1" noChangeAspect="1"/>
          </p:cNvPicPr>
          <p:nvPr>
            <p:ph sz="quarter" idx="14"/>
          </p:nvPr>
        </p:nvPicPr>
        <p:blipFill>
          <a:blip r:embed="rId2"/>
          <a:stretch>
            <a:fillRect/>
          </a:stretch>
        </p:blipFill>
        <p:spPr>
          <a:xfrm>
            <a:off x="6563736" y="458541"/>
            <a:ext cx="3396227" cy="1932139"/>
          </a:xfrm>
        </p:spPr>
      </p:pic>
      <p:pic>
        <p:nvPicPr>
          <p:cNvPr id="16" name="Image 15" descr="Une image contenant texte, horloge, cercle, capture d’écran&#10;&#10;Description générée automatiquement">
            <a:extLst>
              <a:ext uri="{FF2B5EF4-FFF2-40B4-BE49-F238E27FC236}">
                <a16:creationId xmlns:a16="http://schemas.microsoft.com/office/drawing/2014/main" id="{D04E2975-2BE6-AC51-549D-BB2C62F83EB1}"/>
              </a:ext>
            </a:extLst>
          </p:cNvPr>
          <p:cNvPicPr>
            <a:picLocks noChangeAspect="1"/>
          </p:cNvPicPr>
          <p:nvPr/>
        </p:nvPicPr>
        <p:blipFill>
          <a:blip r:embed="rId3"/>
          <a:stretch>
            <a:fillRect/>
          </a:stretch>
        </p:blipFill>
        <p:spPr>
          <a:xfrm>
            <a:off x="8587744" y="2390680"/>
            <a:ext cx="3396227" cy="1938656"/>
          </a:xfrm>
          <a:prstGeom prst="rect">
            <a:avLst/>
          </a:prstGeom>
        </p:spPr>
      </p:pic>
      <p:pic>
        <p:nvPicPr>
          <p:cNvPr id="18" name="Image 17" descr="Une image contenant texte, capture d’écran, Police&#10;&#10;Description générée automatiquement">
            <a:extLst>
              <a:ext uri="{FF2B5EF4-FFF2-40B4-BE49-F238E27FC236}">
                <a16:creationId xmlns:a16="http://schemas.microsoft.com/office/drawing/2014/main" id="{764C0D8D-1D73-9D64-B89E-D4BFCA81E0B8}"/>
              </a:ext>
            </a:extLst>
          </p:cNvPr>
          <p:cNvPicPr>
            <a:picLocks noChangeAspect="1"/>
          </p:cNvPicPr>
          <p:nvPr/>
        </p:nvPicPr>
        <p:blipFill>
          <a:blip r:embed="rId4"/>
          <a:stretch>
            <a:fillRect/>
          </a:stretch>
        </p:blipFill>
        <p:spPr>
          <a:xfrm>
            <a:off x="6563736" y="3712763"/>
            <a:ext cx="3396227" cy="1945606"/>
          </a:xfrm>
          <a:prstGeom prst="rect">
            <a:avLst/>
          </a:prstGeom>
        </p:spPr>
      </p:pic>
    </p:spTree>
    <p:extLst>
      <p:ext uri="{BB962C8B-B14F-4D97-AF65-F5344CB8AC3E}">
        <p14:creationId xmlns:p14="http://schemas.microsoft.com/office/powerpoint/2010/main" val="407044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18063-A741-AFF1-B4A5-94507274939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378C7ED-CB3F-DFBC-D552-D2CB87BDE442}"/>
              </a:ext>
            </a:extLst>
          </p:cNvPr>
          <p:cNvSpPr>
            <a:spLocks noGrp="1"/>
          </p:cNvSpPr>
          <p:nvPr>
            <p:ph type="title"/>
          </p:nvPr>
        </p:nvSpPr>
        <p:spPr/>
        <p:txBody>
          <a:bodyPr/>
          <a:lstStyle/>
          <a:p>
            <a:r>
              <a:rPr lang="fr-FR"/>
              <a:t>Introduction - détails</a:t>
            </a:r>
          </a:p>
        </p:txBody>
      </p:sp>
      <p:sp>
        <p:nvSpPr>
          <p:cNvPr id="4" name="Espace réservé du texte 3">
            <a:extLst>
              <a:ext uri="{FF2B5EF4-FFF2-40B4-BE49-F238E27FC236}">
                <a16:creationId xmlns:a16="http://schemas.microsoft.com/office/drawing/2014/main" id="{2AA4569D-CB17-4372-B82B-5A2FCC3389CD}"/>
              </a:ext>
            </a:extLst>
          </p:cNvPr>
          <p:cNvSpPr>
            <a:spLocks noGrp="1"/>
          </p:cNvSpPr>
          <p:nvPr>
            <p:ph type="body" idx="1"/>
          </p:nvPr>
        </p:nvSpPr>
        <p:spPr/>
        <p:txBody>
          <a:bodyPr>
            <a:normAutofit/>
          </a:bodyPr>
          <a:lstStyle/>
          <a:p>
            <a:r>
              <a:rPr lang="fr-FR"/>
              <a:t>3. Exercice d’échauffement (10 à 20 min)</a:t>
            </a:r>
            <a:endParaRPr lang="fr-FR" b="1"/>
          </a:p>
        </p:txBody>
      </p:sp>
      <p:sp>
        <p:nvSpPr>
          <p:cNvPr id="5" name="Espace réservé du pied de page 4">
            <a:extLst>
              <a:ext uri="{FF2B5EF4-FFF2-40B4-BE49-F238E27FC236}">
                <a16:creationId xmlns:a16="http://schemas.microsoft.com/office/drawing/2014/main" id="{84FDB951-28DB-8000-5D14-86CAA72EA6D1}"/>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F7DA848A-6C86-E036-7C6D-B48EA4DE1AA8}"/>
              </a:ext>
            </a:extLst>
          </p:cNvPr>
          <p:cNvSpPr>
            <a:spLocks noGrp="1"/>
          </p:cNvSpPr>
          <p:nvPr>
            <p:ph type="sldNum" sz="quarter" idx="12"/>
          </p:nvPr>
        </p:nvSpPr>
        <p:spPr/>
        <p:txBody>
          <a:bodyPr/>
          <a:lstStyle/>
          <a:p>
            <a:fld id="{4EB0D595-698A-B449-B816-26BBF40635ED}" type="slidenum">
              <a:rPr lang="fr-FR" smtClean="0"/>
              <a:t>15</a:t>
            </a:fld>
            <a:endParaRPr lang="fr-FR"/>
          </a:p>
        </p:txBody>
      </p:sp>
      <p:sp>
        <p:nvSpPr>
          <p:cNvPr id="7" name="Espace réservé du texte 6">
            <a:extLst>
              <a:ext uri="{FF2B5EF4-FFF2-40B4-BE49-F238E27FC236}">
                <a16:creationId xmlns:a16="http://schemas.microsoft.com/office/drawing/2014/main" id="{B499DED5-A430-7D23-6442-5C729DEC8C6B}"/>
              </a:ext>
            </a:extLst>
          </p:cNvPr>
          <p:cNvSpPr>
            <a:spLocks noGrp="1"/>
          </p:cNvSpPr>
          <p:nvPr>
            <p:ph type="body" sz="quarter" idx="13"/>
          </p:nvPr>
        </p:nvSpPr>
        <p:spPr>
          <a:xfrm>
            <a:off x="557212" y="1804449"/>
            <a:ext cx="5379762" cy="3816626"/>
          </a:xfrm>
        </p:spPr>
        <p:txBody>
          <a:bodyPr>
            <a:normAutofit lnSpcReduction="10000"/>
          </a:bodyPr>
          <a:lstStyle/>
          <a:p>
            <a:pPr>
              <a:spcBef>
                <a:spcPts val="300"/>
              </a:spcBef>
            </a:pPr>
            <a:r>
              <a:rPr lang="fr-FR"/>
              <a:t>En fonction du temps dont vous disposez et de vos appétences en tant qu’</a:t>
            </a:r>
            <a:r>
              <a:rPr lang="fr-FR" err="1"/>
              <a:t>animateur.trice</a:t>
            </a:r>
            <a:r>
              <a:rPr lang="fr-FR"/>
              <a:t>, vous pouvez également prévoir dans le temps d’introduction un petit exercice d’échauffement, afin d'instaurer une dynamique positive entre les participants.</a:t>
            </a:r>
          </a:p>
          <a:p>
            <a:pPr>
              <a:spcBef>
                <a:spcPts val="300"/>
              </a:spcBef>
            </a:pPr>
            <a:r>
              <a:rPr lang="fr-FR"/>
              <a:t>Ci-contre, deux propositions d’exercice, à faire en sous-groupes. Il n’est pas nécessaire de prévoir une restitution en plénière.</a:t>
            </a:r>
          </a:p>
          <a:p>
            <a:pPr>
              <a:spcBef>
                <a:spcPts val="300"/>
              </a:spcBef>
            </a:pPr>
            <a:endParaRPr lang="fr-FR"/>
          </a:p>
          <a:p>
            <a:pPr>
              <a:spcBef>
                <a:spcPts val="300"/>
              </a:spcBef>
            </a:pPr>
            <a:endParaRPr lang="fr-FR"/>
          </a:p>
        </p:txBody>
      </p:sp>
      <p:sp>
        <p:nvSpPr>
          <p:cNvPr id="2" name="Rectangle 1">
            <a:extLst>
              <a:ext uri="{FF2B5EF4-FFF2-40B4-BE49-F238E27FC236}">
                <a16:creationId xmlns:a16="http://schemas.microsoft.com/office/drawing/2014/main" id="{56EB78CB-0914-898A-1ACF-8946EA2B5347}"/>
              </a:ext>
            </a:extLst>
          </p:cNvPr>
          <p:cNvSpPr/>
          <p:nvPr/>
        </p:nvSpPr>
        <p:spPr>
          <a:xfrm>
            <a:off x="6711128" y="383901"/>
            <a:ext cx="4972417" cy="27236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lstStyle/>
          <a:p>
            <a:pPr algn="ctr"/>
            <a:r>
              <a:rPr lang="fr-FR" b="1">
                <a:solidFill>
                  <a:schemeClr val="tx2"/>
                </a:solidFill>
                <a:latin typeface="Roboto" panose="02000000000000000000" pitchFamily="2" charset="0"/>
                <a:ea typeface="Roboto" panose="02000000000000000000" pitchFamily="2" charset="0"/>
                <a:cs typeface="Roboto" panose="02000000000000000000" pitchFamily="2" charset="0"/>
              </a:rPr>
              <a:t>Le portrait chinois du Mouvement</a:t>
            </a:r>
          </a:p>
          <a:p>
            <a:pPr algn="ctr"/>
            <a:endParaRPr lang="fr-FR" sz="120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endParaRPr lang="fr-FR" sz="120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Si le Mouvement était un film…</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Si le Mouvement était une fleur…</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Si le Mouvement était une chanson…</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Si le Mouvement était un plat…</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Si le Mouvement était une couleur….</a:t>
            </a:r>
          </a:p>
          <a:p>
            <a:pPr algn="ctr"/>
            <a:endParaRPr lang="fr-FR" sz="1200" i="1">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r>
              <a:rPr lang="fr-FR" sz="1200">
                <a:solidFill>
                  <a:schemeClr val="tx2"/>
                </a:solidFill>
                <a:latin typeface="Roboto" panose="02000000000000000000" pitchFamily="2" charset="0"/>
                <a:ea typeface="Roboto" panose="02000000000000000000" pitchFamily="2" charset="0"/>
                <a:cs typeface="Roboto" panose="02000000000000000000" pitchFamily="2" charset="0"/>
              </a:rPr>
              <a:t>Il est possible de s’appuyer sur des images pour animer cet exercice sur un mode « photolangage »</a:t>
            </a:r>
          </a:p>
          <a:p>
            <a:pPr algn="ctr"/>
            <a:endParaRPr lang="fr-FR" sz="1200" i="1">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endParaRPr lang="fr-FR" sz="1200" i="1">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E489F76A-4E7F-2DE2-A026-22233C850E20}"/>
              </a:ext>
            </a:extLst>
          </p:cNvPr>
          <p:cNvSpPr/>
          <p:nvPr/>
        </p:nvSpPr>
        <p:spPr>
          <a:xfrm>
            <a:off x="6410702" y="191744"/>
            <a:ext cx="1398737" cy="384313"/>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Proposition 1</a:t>
            </a:r>
          </a:p>
        </p:txBody>
      </p:sp>
      <p:sp>
        <p:nvSpPr>
          <p:cNvPr id="10" name="Rectangle 9">
            <a:extLst>
              <a:ext uri="{FF2B5EF4-FFF2-40B4-BE49-F238E27FC236}">
                <a16:creationId xmlns:a16="http://schemas.microsoft.com/office/drawing/2014/main" id="{32B5047B-C810-BD47-5DC2-048A9A51D46F}"/>
              </a:ext>
            </a:extLst>
          </p:cNvPr>
          <p:cNvSpPr/>
          <p:nvPr/>
        </p:nvSpPr>
        <p:spPr>
          <a:xfrm>
            <a:off x="6711128" y="3468624"/>
            <a:ext cx="4972417" cy="27236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lstStyle/>
          <a:p>
            <a:pPr algn="ctr"/>
            <a:r>
              <a:rPr lang="fr-FR" b="1">
                <a:solidFill>
                  <a:schemeClr val="tx2"/>
                </a:solidFill>
                <a:latin typeface="Roboto" panose="02000000000000000000" pitchFamily="2" charset="0"/>
                <a:ea typeface="Roboto" panose="02000000000000000000" pitchFamily="2" charset="0"/>
                <a:cs typeface="Roboto" panose="02000000000000000000" pitchFamily="2" charset="0"/>
              </a:rPr>
              <a:t>Dessine-moi 2037</a:t>
            </a:r>
          </a:p>
          <a:p>
            <a:pPr algn="ctr"/>
            <a:endParaRPr lang="fr-FR" sz="120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endParaRPr lang="fr-FR" sz="120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endParaRPr lang="fr-FR" sz="120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EN 2037, COMMENT IMAGINONS-NOUS….</a:t>
            </a:r>
          </a:p>
          <a:p>
            <a:pPr algn="ctr"/>
            <a:endParaRPr lang="fr-FR" sz="1200" i="1">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Les moyens de transport,</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Les maisons,</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Les loisirs,</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Les moyens de communication,</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Les vêtements, </a:t>
            </a:r>
          </a:p>
          <a:p>
            <a:pPr algn="ctr"/>
            <a:r>
              <a:rPr lang="fr-FR" sz="1200" i="1">
                <a:solidFill>
                  <a:schemeClr val="tx2"/>
                </a:solidFill>
                <a:latin typeface="Roboto" panose="02000000000000000000" pitchFamily="2" charset="0"/>
                <a:ea typeface="Roboto" panose="02000000000000000000" pitchFamily="2" charset="0"/>
                <a:cs typeface="Roboto" panose="02000000000000000000" pitchFamily="2" charset="0"/>
              </a:rPr>
              <a:t>….</a:t>
            </a:r>
          </a:p>
          <a:p>
            <a:pPr algn="ctr"/>
            <a:endParaRPr lang="fr-FR" sz="1200" i="1">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B1BA23B8-A95F-28ED-5614-ACA9AA9C5D5F}"/>
              </a:ext>
            </a:extLst>
          </p:cNvPr>
          <p:cNvSpPr/>
          <p:nvPr/>
        </p:nvSpPr>
        <p:spPr>
          <a:xfrm>
            <a:off x="6410702" y="3276467"/>
            <a:ext cx="1398737" cy="384313"/>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Proposition 2</a:t>
            </a:r>
          </a:p>
        </p:txBody>
      </p:sp>
      <p:pic>
        <p:nvPicPr>
          <p:cNvPr id="17" name="Espace réservé du contenu 16" descr="Ampoule et engrenage contour">
            <a:extLst>
              <a:ext uri="{FF2B5EF4-FFF2-40B4-BE49-F238E27FC236}">
                <a16:creationId xmlns:a16="http://schemas.microsoft.com/office/drawing/2014/main" id="{A469864B-7BC1-59E6-E8B5-8CD573C38DE0}"/>
              </a:ext>
            </a:extLst>
          </p:cNvPr>
          <p:cNvPicPr>
            <a:picLocks noGrp="1" noChangeAspect="1"/>
          </p:cNvPicPr>
          <p:nvPr>
            <p:ph sz="quarter" idx="14"/>
          </p:nvPr>
        </p:nvPicPr>
        <p:blipFill>
          <a:blip r:embed="rId2">
            <a:extLst>
              <a:ext uri="{96DAC541-7B7A-43D3-8B79-37D633B846F1}">
                <asvg:svgBlip xmlns:asvg="http://schemas.microsoft.com/office/drawing/2016/SVG/main" r:embed="rId3"/>
              </a:ext>
            </a:extLst>
          </a:blip>
          <a:stretch>
            <a:fillRect/>
          </a:stretch>
        </p:blipFill>
        <p:spPr>
          <a:xfrm>
            <a:off x="5259438" y="4992266"/>
            <a:ext cx="914400" cy="914400"/>
          </a:xfrm>
        </p:spPr>
      </p:pic>
    </p:spTree>
    <p:extLst>
      <p:ext uri="{BB962C8B-B14F-4D97-AF65-F5344CB8AC3E}">
        <p14:creationId xmlns:p14="http://schemas.microsoft.com/office/powerpoint/2010/main" val="821218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FDBD9-7C30-CC29-3711-B7FCC3EFB9C8}"/>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1587633-4726-1EE1-39A7-70CDC35E9EAC}"/>
              </a:ext>
            </a:extLst>
          </p:cNvPr>
          <p:cNvSpPr>
            <a:spLocks noGrp="1"/>
          </p:cNvSpPr>
          <p:nvPr>
            <p:ph type="body" idx="1"/>
          </p:nvPr>
        </p:nvSpPr>
        <p:spPr/>
        <p:txBody>
          <a:bodyPr/>
          <a:lstStyle/>
          <a:p>
            <a:r>
              <a:rPr lang="fr-FR"/>
              <a:t>Programme de l’atelier</a:t>
            </a:r>
          </a:p>
        </p:txBody>
      </p:sp>
      <p:sp>
        <p:nvSpPr>
          <p:cNvPr id="15" name="Espace réservé du texte 14">
            <a:extLst>
              <a:ext uri="{FF2B5EF4-FFF2-40B4-BE49-F238E27FC236}">
                <a16:creationId xmlns:a16="http://schemas.microsoft.com/office/drawing/2014/main" id="{55AFBB37-4FB4-BE69-171E-189D05BB6710}"/>
              </a:ext>
            </a:extLst>
          </p:cNvPr>
          <p:cNvSpPr>
            <a:spLocks noGrp="1"/>
          </p:cNvSpPr>
          <p:nvPr>
            <p:ph type="body" sz="quarter" idx="28"/>
          </p:nvPr>
        </p:nvSpPr>
        <p:spPr/>
        <p:txBody>
          <a:bodyPr/>
          <a:lstStyle/>
          <a:p>
            <a:r>
              <a:rPr lang="fr-FR"/>
              <a:t>Séquence 1</a:t>
            </a:r>
          </a:p>
        </p:txBody>
      </p:sp>
      <p:cxnSp>
        <p:nvCxnSpPr>
          <p:cNvPr id="31" name="Connecteur droit 30">
            <a:extLst>
              <a:ext uri="{FF2B5EF4-FFF2-40B4-BE49-F238E27FC236}">
                <a16:creationId xmlns:a16="http://schemas.microsoft.com/office/drawing/2014/main" id="{9D09BFB2-0590-ABBC-9DEF-82601162034C}"/>
              </a:ext>
            </a:extLst>
          </p:cNvPr>
          <p:cNvCxnSpPr>
            <a:cxnSpLocks/>
          </p:cNvCxnSpPr>
          <p:nvPr/>
        </p:nvCxnSpPr>
        <p:spPr>
          <a:xfrm flipH="1">
            <a:off x="8227026" y="2961141"/>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du texte 17">
            <a:extLst>
              <a:ext uri="{FF2B5EF4-FFF2-40B4-BE49-F238E27FC236}">
                <a16:creationId xmlns:a16="http://schemas.microsoft.com/office/drawing/2014/main" id="{945EB027-E6AA-D35B-633D-619316A1ED27}"/>
              </a:ext>
            </a:extLst>
          </p:cNvPr>
          <p:cNvSpPr txBox="1">
            <a:spLocks/>
          </p:cNvSpPr>
          <p:nvPr/>
        </p:nvSpPr>
        <p:spPr>
          <a:xfrm>
            <a:off x="8998916" y="739925"/>
            <a:ext cx="2742510" cy="4491831"/>
          </a:xfrm>
          <a:prstGeom prst="roundRect">
            <a:avLst/>
          </a:prstGeom>
          <a:solidFill>
            <a:schemeClr val="bg1"/>
          </a:solidFill>
        </p:spPr>
        <p:txBody>
          <a:bodyPr anchor="ctr">
            <a:normAutofit/>
          </a:bodyPr>
          <a:lstStyle>
            <a:lvl1pPr marL="0" indent="0" algn="l" defTabSz="914422" rtl="0" eaLnBrk="1" latinLnBrk="0" hangingPunct="1">
              <a:lnSpc>
                <a:spcPct val="90000"/>
              </a:lnSpc>
              <a:spcBef>
                <a:spcPts val="1001"/>
              </a:spcBef>
              <a:buFont typeface="Arial" panose="020B0604020202020204" pitchFamily="34" charset="0"/>
              <a:buNone/>
              <a:defRPr sz="1801"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22" rtl="0" eaLnBrk="1" latinLnBrk="0" hangingPunct="1">
              <a:lnSpc>
                <a:spcPct val="90000"/>
              </a:lnSpc>
              <a:spcBef>
                <a:spcPts val="0"/>
              </a:spcBef>
              <a:buFont typeface="Arial" panose="020B0604020202020204" pitchFamily="34" charset="0"/>
              <a:buNone/>
              <a:defRPr sz="1801"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fr-FR" sz="1800"/>
              <a:t>QUEL MONDE SOUHAITONS-NOUS EN 2037 ET QUELLES Y SERAIENT NOS CONTRIBUTIONS REMARQUABLES ?</a:t>
            </a:r>
          </a:p>
        </p:txBody>
      </p:sp>
      <p:sp>
        <p:nvSpPr>
          <p:cNvPr id="36" name="Espace réservé du texte 33">
            <a:extLst>
              <a:ext uri="{FF2B5EF4-FFF2-40B4-BE49-F238E27FC236}">
                <a16:creationId xmlns:a16="http://schemas.microsoft.com/office/drawing/2014/main" id="{D25EA42B-41B9-95F6-976D-97C5814949AE}"/>
              </a:ext>
            </a:extLst>
          </p:cNvPr>
          <p:cNvSpPr txBox="1">
            <a:spLocks/>
          </p:cNvSpPr>
          <p:nvPr/>
        </p:nvSpPr>
        <p:spPr>
          <a:xfrm>
            <a:off x="7870617" y="2583336"/>
            <a:ext cx="720000" cy="720000"/>
          </a:xfrm>
          <a:prstGeom prst="ellipse">
            <a:avLst/>
          </a:prstGeom>
          <a:solidFill>
            <a:schemeClr val="tx1"/>
          </a:solidFill>
        </p:spPr>
        <p:txBody>
          <a:bodyPr anchor="ctr">
            <a:normAutofit fontScale="92500" lnSpcReduction="10000"/>
          </a:bodyPr>
          <a:lstStyle>
            <a:lvl1pPr marL="0" indent="0" algn="ctr" defTabSz="914422" rtl="0" eaLnBrk="1" latinLnBrk="0" hangingPunct="1">
              <a:lnSpc>
                <a:spcPct val="90000"/>
              </a:lnSpc>
              <a:spcBef>
                <a:spcPts val="1001"/>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a:t>2</a:t>
            </a:r>
          </a:p>
        </p:txBody>
      </p:sp>
      <p:pic>
        <p:nvPicPr>
          <p:cNvPr id="17" name="Graphique 16" descr="Horloge avec un remplissage uni">
            <a:extLst>
              <a:ext uri="{FF2B5EF4-FFF2-40B4-BE49-F238E27FC236}">
                <a16:creationId xmlns:a16="http://schemas.microsoft.com/office/drawing/2014/main" id="{4DFD8372-D264-D1FD-1874-96845596A5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22766" y="754662"/>
            <a:ext cx="276937" cy="276937"/>
          </a:xfrm>
          <a:prstGeom prst="rect">
            <a:avLst/>
          </a:prstGeom>
        </p:spPr>
      </p:pic>
      <p:sp>
        <p:nvSpPr>
          <p:cNvPr id="18" name="Espace réservé du texte 4">
            <a:extLst>
              <a:ext uri="{FF2B5EF4-FFF2-40B4-BE49-F238E27FC236}">
                <a16:creationId xmlns:a16="http://schemas.microsoft.com/office/drawing/2014/main" id="{6C481A3D-EFF4-0D79-6AD0-D07DA9518AE9}"/>
              </a:ext>
            </a:extLst>
          </p:cNvPr>
          <p:cNvSpPr txBox="1">
            <a:spLocks/>
          </p:cNvSpPr>
          <p:nvPr/>
        </p:nvSpPr>
        <p:spPr>
          <a:xfrm>
            <a:off x="11506992" y="980644"/>
            <a:ext cx="908478" cy="30137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a:t>1h</a:t>
            </a:r>
          </a:p>
        </p:txBody>
      </p:sp>
    </p:spTree>
    <p:extLst>
      <p:ext uri="{BB962C8B-B14F-4D97-AF65-F5344CB8AC3E}">
        <p14:creationId xmlns:p14="http://schemas.microsoft.com/office/powerpoint/2010/main" val="144741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B250B-9195-5D1A-AF1A-F18F1DEA8D7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D5CF564-FE40-9E76-BADF-AD3158267CE8}"/>
              </a:ext>
            </a:extLst>
          </p:cNvPr>
          <p:cNvSpPr/>
          <p:nvPr/>
        </p:nvSpPr>
        <p:spPr>
          <a:xfrm>
            <a:off x="4615492" y="1300893"/>
            <a:ext cx="7414911"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r>
              <a:rPr lang="fr-FR" b="1">
                <a:latin typeface="Roboto" panose="02000000000000000000" pitchFamily="2" charset="0"/>
                <a:ea typeface="Roboto" panose="02000000000000000000" pitchFamily="2" charset="0"/>
                <a:cs typeface="Roboto" panose="02000000000000000000" pitchFamily="2" charset="0"/>
              </a:rPr>
              <a:t>Déroulé de la séquence 1 </a:t>
            </a:r>
          </a:p>
          <a:p>
            <a:pPr algn="ctr"/>
            <a:endParaRPr lang="fr-FR" sz="1400" b="1">
              <a:latin typeface="Roboto" panose="02000000000000000000" pitchFamily="2" charset="0"/>
              <a:ea typeface="Roboto" panose="02000000000000000000" pitchFamily="2" charset="0"/>
              <a:cs typeface="Roboto" panose="02000000000000000000" pitchFamily="2" charset="0"/>
            </a:endParaRPr>
          </a:p>
        </p:txBody>
      </p:sp>
      <p:sp>
        <p:nvSpPr>
          <p:cNvPr id="3" name="Espace réservé du texte 2">
            <a:extLst>
              <a:ext uri="{FF2B5EF4-FFF2-40B4-BE49-F238E27FC236}">
                <a16:creationId xmlns:a16="http://schemas.microsoft.com/office/drawing/2014/main" id="{27E21444-1DFC-8AE4-0F52-1411D45A0DB5}"/>
              </a:ext>
            </a:extLst>
          </p:cNvPr>
          <p:cNvSpPr>
            <a:spLocks noGrp="1"/>
          </p:cNvSpPr>
          <p:nvPr>
            <p:ph type="body" sz="quarter" idx="28"/>
          </p:nvPr>
        </p:nvSpPr>
        <p:spPr/>
        <p:txBody>
          <a:bodyPr>
            <a:normAutofit/>
          </a:bodyPr>
          <a:lstStyle/>
          <a:p>
            <a:r>
              <a:rPr lang="fr-FR"/>
              <a:t>Séquence 1</a:t>
            </a:r>
          </a:p>
        </p:txBody>
      </p:sp>
      <p:sp>
        <p:nvSpPr>
          <p:cNvPr id="2" name="Titre 1">
            <a:extLst>
              <a:ext uri="{FF2B5EF4-FFF2-40B4-BE49-F238E27FC236}">
                <a16:creationId xmlns:a16="http://schemas.microsoft.com/office/drawing/2014/main" id="{173E66EE-CBC9-9A25-5C04-5276157735DF}"/>
              </a:ext>
            </a:extLst>
          </p:cNvPr>
          <p:cNvSpPr>
            <a:spLocks noGrp="1"/>
          </p:cNvSpPr>
          <p:nvPr>
            <p:ph type="title" idx="4294967295"/>
          </p:nvPr>
        </p:nvSpPr>
        <p:spPr>
          <a:xfrm>
            <a:off x="530088" y="189780"/>
            <a:ext cx="10561246" cy="741362"/>
          </a:xfrm>
          <a:prstGeom prst="rect">
            <a:avLst/>
          </a:prstGeom>
        </p:spPr>
        <p:txBody>
          <a:bodyPr>
            <a:noAutofit/>
          </a:bodyPr>
          <a:lstStyle/>
          <a:p>
            <a:r>
              <a:rPr lang="fr-FR" sz="2400" b="1" cap="all">
                <a:solidFill>
                  <a:srgbClr val="CEAB5D"/>
                </a:solidFill>
                <a:latin typeface="Roboto Slab" pitchFamily="2" charset="0"/>
                <a:ea typeface="Roboto Slab" pitchFamily="2" charset="0"/>
              </a:rPr>
              <a:t>Séquence 1 : Quel monde souhaitons-nous en 2037 et quelles seraient nos contributions remarquables ?</a:t>
            </a:r>
          </a:p>
        </p:txBody>
      </p:sp>
      <p:sp>
        <p:nvSpPr>
          <p:cNvPr id="6" name="Espace réservé du numéro de diapositive 5">
            <a:extLst>
              <a:ext uri="{FF2B5EF4-FFF2-40B4-BE49-F238E27FC236}">
                <a16:creationId xmlns:a16="http://schemas.microsoft.com/office/drawing/2014/main" id="{01C61107-8693-9E85-33B7-ED75CE3C565C}"/>
              </a:ext>
            </a:extLst>
          </p:cNvPr>
          <p:cNvSpPr>
            <a:spLocks noGrp="1"/>
          </p:cNvSpPr>
          <p:nvPr>
            <p:ph type="sldNum" sz="quarter" idx="4294967295"/>
          </p:nvPr>
        </p:nvSpPr>
        <p:spPr>
          <a:xfrm>
            <a:off x="11461749" y="6178553"/>
            <a:ext cx="730251" cy="365125"/>
          </a:xfrm>
        </p:spPr>
        <p:txBody>
          <a:bodyPr/>
          <a:lstStyle/>
          <a:p>
            <a:fld id="{4EB0D595-698A-B449-B816-26BBF40635ED}" type="slidenum">
              <a:rPr lang="fr-FR" smtClean="0"/>
              <a:pPr/>
              <a:t>17</a:t>
            </a:fld>
            <a:endParaRPr lang="fr-FR"/>
          </a:p>
        </p:txBody>
      </p:sp>
      <p:pic>
        <p:nvPicPr>
          <p:cNvPr id="4" name="Graphique 3" descr="Horloge avec un remplissage uni">
            <a:extLst>
              <a:ext uri="{FF2B5EF4-FFF2-40B4-BE49-F238E27FC236}">
                <a16:creationId xmlns:a16="http://schemas.microsoft.com/office/drawing/2014/main" id="{A0D071B0-5FB3-61DB-31F2-762816A100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9942" y="103900"/>
            <a:ext cx="475291" cy="475291"/>
          </a:xfrm>
          <a:prstGeom prst="rect">
            <a:avLst/>
          </a:prstGeom>
        </p:spPr>
      </p:pic>
      <p:sp>
        <p:nvSpPr>
          <p:cNvPr id="7" name="Espace réservé du texte 4">
            <a:extLst>
              <a:ext uri="{FF2B5EF4-FFF2-40B4-BE49-F238E27FC236}">
                <a16:creationId xmlns:a16="http://schemas.microsoft.com/office/drawing/2014/main" id="{1AE8ECF7-0316-DFB3-7F37-D040B8EA52CC}"/>
              </a:ext>
            </a:extLst>
          </p:cNvPr>
          <p:cNvSpPr txBox="1">
            <a:spLocks/>
          </p:cNvSpPr>
          <p:nvPr/>
        </p:nvSpPr>
        <p:spPr>
          <a:xfrm>
            <a:off x="10937570" y="477977"/>
            <a:ext cx="1171428" cy="38860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100"/>
              <a:t>1h</a:t>
            </a:r>
          </a:p>
        </p:txBody>
      </p:sp>
      <p:sp>
        <p:nvSpPr>
          <p:cNvPr id="5" name="Rectangle 4">
            <a:extLst>
              <a:ext uri="{FF2B5EF4-FFF2-40B4-BE49-F238E27FC236}">
                <a16:creationId xmlns:a16="http://schemas.microsoft.com/office/drawing/2014/main" id="{237DCF24-2945-3BB4-4FD2-646CB278C8E5}"/>
              </a:ext>
            </a:extLst>
          </p:cNvPr>
          <p:cNvSpPr/>
          <p:nvPr/>
        </p:nvSpPr>
        <p:spPr>
          <a:xfrm>
            <a:off x="183508" y="1300893"/>
            <a:ext cx="4286445"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spcBef>
                <a:spcPts val="1200"/>
              </a:spcBef>
            </a:pPr>
            <a:r>
              <a:rPr lang="fr-FR" b="1">
                <a:latin typeface="Roboto" panose="02000000000000000000" pitchFamily="2" charset="0"/>
                <a:ea typeface="Roboto" panose="02000000000000000000" pitchFamily="2" charset="0"/>
                <a:cs typeface="Roboto" panose="02000000000000000000" pitchFamily="2" charset="0"/>
              </a:rPr>
              <a:t>Objectifs de la séquence 1 </a:t>
            </a:r>
          </a:p>
          <a:p>
            <a:pPr algn="ctr">
              <a:spcBef>
                <a:spcPts val="1200"/>
              </a:spcBef>
            </a:pPr>
            <a:endParaRPr lang="fr-FR" sz="1400" b="1">
              <a:latin typeface="Roboto" panose="02000000000000000000" pitchFamily="2" charset="0"/>
              <a:ea typeface="Roboto" panose="02000000000000000000" pitchFamily="2" charset="0"/>
              <a:cs typeface="Roboto" panose="02000000000000000000" pitchFamily="2" charset="0"/>
            </a:endParaRPr>
          </a:p>
          <a:p>
            <a:pPr marL="285750" indent="-285750">
              <a:spcBef>
                <a:spcPts val="1200"/>
              </a:spcBef>
              <a:buFont typeface="Arial" panose="020B0604020202020204" pitchFamily="34" charset="0"/>
              <a:buChar char="•"/>
            </a:pPr>
            <a:r>
              <a:rPr lang="fr-FR" sz="1400">
                <a:latin typeface="Roboto" panose="02000000000000000000" pitchFamily="2" charset="0"/>
                <a:ea typeface="Roboto" panose="02000000000000000000" pitchFamily="2" charset="0"/>
                <a:cs typeface="Roboto" panose="02000000000000000000" pitchFamily="2" charset="0"/>
              </a:rPr>
              <a:t>Amener les participants à se projeter en 2037 et à imaginer le monde tel qu’ils souhaiteraient qu’il soit.</a:t>
            </a:r>
          </a:p>
          <a:p>
            <a:pPr marL="285750" indent="-285750">
              <a:spcBef>
                <a:spcPts val="1200"/>
              </a:spcBef>
              <a:buFont typeface="Arial" panose="020B0604020202020204" pitchFamily="34" charset="0"/>
              <a:buChar char="•"/>
            </a:pPr>
            <a:r>
              <a:rPr lang="fr-FR" sz="1400">
                <a:latin typeface="Roboto" panose="02000000000000000000" pitchFamily="2" charset="0"/>
                <a:ea typeface="Roboto" panose="02000000000000000000" pitchFamily="2" charset="0"/>
                <a:cs typeface="Roboto" panose="02000000000000000000" pitchFamily="2" charset="0"/>
              </a:rPr>
              <a:t>Amener les participants à imaginer quelles pourraient être les contributions du Mouvement à ce monde désiré, qui seraient suffisamment remarquables pour faire la Une d’un journal ou d’un magazine</a:t>
            </a:r>
          </a:p>
        </p:txBody>
      </p:sp>
      <p:sp>
        <p:nvSpPr>
          <p:cNvPr id="19" name="Rectangle 18">
            <a:extLst>
              <a:ext uri="{FF2B5EF4-FFF2-40B4-BE49-F238E27FC236}">
                <a16:creationId xmlns:a16="http://schemas.microsoft.com/office/drawing/2014/main" id="{EF5C0CAC-577D-F450-95D7-E0E0EA35EEDC}"/>
              </a:ext>
            </a:extLst>
          </p:cNvPr>
          <p:cNvSpPr/>
          <p:nvPr/>
        </p:nvSpPr>
        <p:spPr>
          <a:xfrm>
            <a:off x="4745890" y="2014875"/>
            <a:ext cx="3246530" cy="10844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spcBef>
                <a:spcPts val="600"/>
              </a:spcBef>
            </a:pP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Temps 1</a:t>
            </a:r>
          </a:p>
          <a:p>
            <a:pPr algn="ctr">
              <a:lnSpc>
                <a:spcPct val="107000"/>
              </a:lnSpc>
              <a:spcBef>
                <a:spcPts val="600"/>
              </a:spcBef>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 Imaginez un 2037 désiré » : quels seraient nos 5 propositions d'un monde désiré ?</a:t>
            </a:r>
          </a:p>
        </p:txBody>
      </p:sp>
      <p:sp>
        <p:nvSpPr>
          <p:cNvPr id="20" name="Rectangle 19">
            <a:extLst>
              <a:ext uri="{FF2B5EF4-FFF2-40B4-BE49-F238E27FC236}">
                <a16:creationId xmlns:a16="http://schemas.microsoft.com/office/drawing/2014/main" id="{7B8D605A-B495-E4C2-E988-6BF319FF4477}"/>
              </a:ext>
            </a:extLst>
          </p:cNvPr>
          <p:cNvSpPr/>
          <p:nvPr/>
        </p:nvSpPr>
        <p:spPr>
          <a:xfrm>
            <a:off x="4760046" y="3201777"/>
            <a:ext cx="323009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Temps 2</a:t>
            </a:r>
          </a:p>
          <a:p>
            <a:pPr algn="ctr">
              <a:lnSpc>
                <a:spcPct val="107000"/>
              </a:lnSpc>
              <a:spcBef>
                <a:spcPts val="600"/>
              </a:spcBef>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 Imaginez nos contributions en 2037 pour faire advenir ce monde désiré » : en quoi serions-nous remarquables au point de faire la couverture d’un journal ?</a:t>
            </a:r>
          </a:p>
        </p:txBody>
      </p:sp>
      <p:sp>
        <p:nvSpPr>
          <p:cNvPr id="14" name="Rectangle 13">
            <a:extLst>
              <a:ext uri="{FF2B5EF4-FFF2-40B4-BE49-F238E27FC236}">
                <a16:creationId xmlns:a16="http://schemas.microsoft.com/office/drawing/2014/main" id="{1F10088E-9D5E-F3B7-7387-0DA66D2EB292}"/>
              </a:ext>
            </a:extLst>
          </p:cNvPr>
          <p:cNvSpPr/>
          <p:nvPr/>
        </p:nvSpPr>
        <p:spPr>
          <a:xfrm>
            <a:off x="8080119" y="2014875"/>
            <a:ext cx="2101116" cy="10844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Réflexion en sous-groupes</a:t>
            </a:r>
          </a:p>
        </p:txBody>
      </p:sp>
      <p:sp>
        <p:nvSpPr>
          <p:cNvPr id="15" name="Rectangle 14">
            <a:extLst>
              <a:ext uri="{FF2B5EF4-FFF2-40B4-BE49-F238E27FC236}">
                <a16:creationId xmlns:a16="http://schemas.microsoft.com/office/drawing/2014/main" id="{E1DCF6D3-7BA0-7102-1608-DC17B8527B23}"/>
              </a:ext>
            </a:extLst>
          </p:cNvPr>
          <p:cNvSpPr/>
          <p:nvPr/>
        </p:nvSpPr>
        <p:spPr>
          <a:xfrm>
            <a:off x="10268934" y="2014875"/>
            <a:ext cx="1660796" cy="10844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2" name="Graphique 31" descr="Horloge avec un remplissage uni">
            <a:extLst>
              <a:ext uri="{FF2B5EF4-FFF2-40B4-BE49-F238E27FC236}">
                <a16:creationId xmlns:a16="http://schemas.microsoft.com/office/drawing/2014/main" id="{4C90CCC8-C04E-160B-A989-3E75631387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2277513"/>
            <a:ext cx="276937" cy="276937"/>
          </a:xfrm>
          <a:prstGeom prst="rect">
            <a:avLst/>
          </a:prstGeom>
        </p:spPr>
      </p:pic>
      <p:sp>
        <p:nvSpPr>
          <p:cNvPr id="33" name="Espace réservé du texte 4">
            <a:extLst>
              <a:ext uri="{FF2B5EF4-FFF2-40B4-BE49-F238E27FC236}">
                <a16:creationId xmlns:a16="http://schemas.microsoft.com/office/drawing/2014/main" id="{A2F6B6E9-45A9-4232-610F-9F89D375194C}"/>
              </a:ext>
            </a:extLst>
          </p:cNvPr>
          <p:cNvSpPr txBox="1">
            <a:spLocks/>
          </p:cNvSpPr>
          <p:nvPr/>
        </p:nvSpPr>
        <p:spPr>
          <a:xfrm>
            <a:off x="10645093" y="2503493"/>
            <a:ext cx="908478" cy="301378"/>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a:latin typeface="Roboto" panose="02000000000000000000" pitchFamily="2" charset="0"/>
                <a:ea typeface="Roboto" panose="02000000000000000000" pitchFamily="2" charset="0"/>
              </a:rPr>
              <a:t>20 min</a:t>
            </a:r>
          </a:p>
        </p:txBody>
      </p:sp>
      <p:sp>
        <p:nvSpPr>
          <p:cNvPr id="16" name="Rectangle 15">
            <a:extLst>
              <a:ext uri="{FF2B5EF4-FFF2-40B4-BE49-F238E27FC236}">
                <a16:creationId xmlns:a16="http://schemas.microsoft.com/office/drawing/2014/main" id="{AC8D17CB-D8FD-8BCD-F5B2-348A986EF0EB}"/>
              </a:ext>
            </a:extLst>
          </p:cNvPr>
          <p:cNvSpPr/>
          <p:nvPr/>
        </p:nvSpPr>
        <p:spPr>
          <a:xfrm>
            <a:off x="4760046" y="4677350"/>
            <a:ext cx="3230096" cy="54765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Restitution</a:t>
            </a:r>
            <a:endParaRPr lang="fr-FR" sz="1200" kern="10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6CCA9FA0-6156-B096-E6A7-5D51EAC65A64}"/>
              </a:ext>
            </a:extLst>
          </p:cNvPr>
          <p:cNvSpPr/>
          <p:nvPr/>
        </p:nvSpPr>
        <p:spPr>
          <a:xfrm>
            <a:off x="8080119" y="3213246"/>
            <a:ext cx="210111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Réflexion en sous-groupes</a:t>
            </a:r>
          </a:p>
        </p:txBody>
      </p:sp>
      <p:sp>
        <p:nvSpPr>
          <p:cNvPr id="18" name="Rectangle 17">
            <a:extLst>
              <a:ext uri="{FF2B5EF4-FFF2-40B4-BE49-F238E27FC236}">
                <a16:creationId xmlns:a16="http://schemas.microsoft.com/office/drawing/2014/main" id="{67F41B89-F0A7-CFE4-87F0-28131C2626F6}"/>
              </a:ext>
            </a:extLst>
          </p:cNvPr>
          <p:cNvSpPr/>
          <p:nvPr/>
        </p:nvSpPr>
        <p:spPr>
          <a:xfrm>
            <a:off x="10268934" y="3213246"/>
            <a:ext cx="166079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21" name="Graphique 20" descr="Horloge avec un remplissage uni">
            <a:extLst>
              <a:ext uri="{FF2B5EF4-FFF2-40B4-BE49-F238E27FC236}">
                <a16:creationId xmlns:a16="http://schemas.microsoft.com/office/drawing/2014/main" id="{14F8FA5A-FFD8-1A81-F5B0-CBF7D5AB69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3743009"/>
            <a:ext cx="276937" cy="276937"/>
          </a:xfrm>
          <a:prstGeom prst="rect">
            <a:avLst/>
          </a:prstGeom>
        </p:spPr>
      </p:pic>
      <p:sp>
        <p:nvSpPr>
          <p:cNvPr id="22" name="Espace réservé du texte 4">
            <a:extLst>
              <a:ext uri="{FF2B5EF4-FFF2-40B4-BE49-F238E27FC236}">
                <a16:creationId xmlns:a16="http://schemas.microsoft.com/office/drawing/2014/main" id="{5ACDD1A1-0804-EDF9-5AD9-5129225375D9}"/>
              </a:ext>
            </a:extLst>
          </p:cNvPr>
          <p:cNvSpPr txBox="1">
            <a:spLocks/>
          </p:cNvSpPr>
          <p:nvPr/>
        </p:nvSpPr>
        <p:spPr>
          <a:xfrm>
            <a:off x="10645093" y="3968989"/>
            <a:ext cx="908478" cy="301378"/>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a:latin typeface="Roboto" panose="02000000000000000000" pitchFamily="2" charset="0"/>
                <a:ea typeface="Roboto" panose="02000000000000000000" pitchFamily="2" charset="0"/>
              </a:rPr>
              <a:t>30 min</a:t>
            </a:r>
          </a:p>
        </p:txBody>
      </p:sp>
      <p:sp>
        <p:nvSpPr>
          <p:cNvPr id="23" name="Rectangle 22">
            <a:extLst>
              <a:ext uri="{FF2B5EF4-FFF2-40B4-BE49-F238E27FC236}">
                <a16:creationId xmlns:a16="http://schemas.microsoft.com/office/drawing/2014/main" id="{83B7B561-F86E-92E6-FA47-6013258C6CC5}"/>
              </a:ext>
            </a:extLst>
          </p:cNvPr>
          <p:cNvSpPr/>
          <p:nvPr/>
        </p:nvSpPr>
        <p:spPr>
          <a:xfrm>
            <a:off x="8080119" y="4652375"/>
            <a:ext cx="2101116" cy="5726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En plénière</a:t>
            </a:r>
          </a:p>
        </p:txBody>
      </p:sp>
      <p:sp>
        <p:nvSpPr>
          <p:cNvPr id="28" name="Rectangle 27">
            <a:extLst>
              <a:ext uri="{FF2B5EF4-FFF2-40B4-BE49-F238E27FC236}">
                <a16:creationId xmlns:a16="http://schemas.microsoft.com/office/drawing/2014/main" id="{E50523BB-0821-1D0F-ADBB-887D35B0270B}"/>
              </a:ext>
            </a:extLst>
          </p:cNvPr>
          <p:cNvSpPr/>
          <p:nvPr/>
        </p:nvSpPr>
        <p:spPr>
          <a:xfrm>
            <a:off x="10268934" y="4652375"/>
            <a:ext cx="1660796" cy="5726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0" name="Graphique 29" descr="Horloge avec un remplissage uni">
            <a:extLst>
              <a:ext uri="{FF2B5EF4-FFF2-40B4-BE49-F238E27FC236}">
                <a16:creationId xmlns:a16="http://schemas.microsoft.com/office/drawing/2014/main" id="{88EB2A47-664D-C828-D98D-CF9B079122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4709531"/>
            <a:ext cx="276937" cy="276937"/>
          </a:xfrm>
          <a:prstGeom prst="rect">
            <a:avLst/>
          </a:prstGeom>
        </p:spPr>
      </p:pic>
      <p:sp>
        <p:nvSpPr>
          <p:cNvPr id="36" name="Espace réservé du texte 4">
            <a:extLst>
              <a:ext uri="{FF2B5EF4-FFF2-40B4-BE49-F238E27FC236}">
                <a16:creationId xmlns:a16="http://schemas.microsoft.com/office/drawing/2014/main" id="{05EBCA5F-B364-80C7-D313-40E96E710182}"/>
              </a:ext>
            </a:extLst>
          </p:cNvPr>
          <p:cNvSpPr txBox="1">
            <a:spLocks/>
          </p:cNvSpPr>
          <p:nvPr/>
        </p:nvSpPr>
        <p:spPr>
          <a:xfrm>
            <a:off x="10645093" y="4935511"/>
            <a:ext cx="908478" cy="301378"/>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a:latin typeface="Roboto" panose="02000000000000000000" pitchFamily="2" charset="0"/>
                <a:ea typeface="Roboto" panose="02000000000000000000" pitchFamily="2" charset="0"/>
              </a:rPr>
              <a:t>10 min</a:t>
            </a:r>
          </a:p>
        </p:txBody>
      </p:sp>
      <p:sp>
        <p:nvSpPr>
          <p:cNvPr id="8" name="Triangle isocèle 7">
            <a:extLst>
              <a:ext uri="{FF2B5EF4-FFF2-40B4-BE49-F238E27FC236}">
                <a16:creationId xmlns:a16="http://schemas.microsoft.com/office/drawing/2014/main" id="{108236B5-6AD9-1FE4-EC12-0AFC17C6A22E}"/>
              </a:ext>
            </a:extLst>
          </p:cNvPr>
          <p:cNvSpPr/>
          <p:nvPr/>
        </p:nvSpPr>
        <p:spPr>
          <a:xfrm flipV="1">
            <a:off x="4615492" y="3055959"/>
            <a:ext cx="534256" cy="314573"/>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oboto" panose="02000000000000000000" pitchFamily="2" charset="0"/>
              <a:ea typeface="Roboto" panose="02000000000000000000" pitchFamily="2" charset="0"/>
              <a:cs typeface="Roboto" panose="02000000000000000000" pitchFamily="2" charset="0"/>
            </a:endParaRPr>
          </a:p>
        </p:txBody>
      </p:sp>
      <p:sp>
        <p:nvSpPr>
          <p:cNvPr id="37" name="Triangle isocèle 36">
            <a:extLst>
              <a:ext uri="{FF2B5EF4-FFF2-40B4-BE49-F238E27FC236}">
                <a16:creationId xmlns:a16="http://schemas.microsoft.com/office/drawing/2014/main" id="{4C084F6E-E831-58C4-5702-1E7586799963}"/>
              </a:ext>
            </a:extLst>
          </p:cNvPr>
          <p:cNvSpPr/>
          <p:nvPr/>
        </p:nvSpPr>
        <p:spPr>
          <a:xfrm flipV="1">
            <a:off x="4615492" y="4550550"/>
            <a:ext cx="534256" cy="314573"/>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11057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1B8CC-61B9-F7B5-3776-05A1FBFD7096}"/>
            </a:ext>
          </a:extLst>
        </p:cNvPr>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4DA1C3B3-3D3D-14A5-584B-A1F09E30EBDD}"/>
              </a:ext>
            </a:extLst>
          </p:cNvPr>
          <p:cNvPicPr>
            <a:picLocks noGrp="1" noChangeAspect="1"/>
          </p:cNvPicPr>
          <p:nvPr>
            <p:ph sz="quarter" idx="14"/>
          </p:nvPr>
        </p:nvPicPr>
        <p:blipFill>
          <a:blip r:embed="rId2">
            <a:extLst>
              <a:ext uri="{96DAC541-7B7A-43D3-8B79-37D633B846F1}">
                <asvg:svgBlip xmlns:asvg="http://schemas.microsoft.com/office/drawing/2016/SVG/main" r:embed="rId3"/>
              </a:ext>
            </a:extLst>
          </a:blip>
          <a:srcRect/>
          <a:stretch/>
        </p:blipFill>
        <p:spPr>
          <a:xfrm>
            <a:off x="7160158" y="1056388"/>
            <a:ext cx="2551635" cy="1741435"/>
          </a:xfrm>
        </p:spPr>
      </p:pic>
      <p:sp>
        <p:nvSpPr>
          <p:cNvPr id="3" name="Titre 2">
            <a:extLst>
              <a:ext uri="{FF2B5EF4-FFF2-40B4-BE49-F238E27FC236}">
                <a16:creationId xmlns:a16="http://schemas.microsoft.com/office/drawing/2014/main" id="{D636BAC8-946A-45F6-011C-99FB6F7FBED8}"/>
              </a:ext>
            </a:extLst>
          </p:cNvPr>
          <p:cNvSpPr>
            <a:spLocks noGrp="1"/>
          </p:cNvSpPr>
          <p:nvPr>
            <p:ph type="title"/>
          </p:nvPr>
        </p:nvSpPr>
        <p:spPr/>
        <p:txBody>
          <a:bodyPr/>
          <a:lstStyle/>
          <a:p>
            <a:r>
              <a:rPr lang="fr-FR" err="1"/>
              <a:t>Sequence</a:t>
            </a:r>
            <a:r>
              <a:rPr lang="fr-FR"/>
              <a:t> 1 - détails</a:t>
            </a:r>
          </a:p>
        </p:txBody>
      </p:sp>
      <p:sp>
        <p:nvSpPr>
          <p:cNvPr id="4" name="Espace réservé du texte 3">
            <a:extLst>
              <a:ext uri="{FF2B5EF4-FFF2-40B4-BE49-F238E27FC236}">
                <a16:creationId xmlns:a16="http://schemas.microsoft.com/office/drawing/2014/main" id="{F6F1EEA7-7AB6-40F1-8F81-29E9B347090D}"/>
              </a:ext>
            </a:extLst>
          </p:cNvPr>
          <p:cNvSpPr>
            <a:spLocks noGrp="1"/>
          </p:cNvSpPr>
          <p:nvPr>
            <p:ph type="body" idx="1"/>
          </p:nvPr>
        </p:nvSpPr>
        <p:spPr/>
        <p:txBody>
          <a:bodyPr>
            <a:normAutofit/>
          </a:bodyPr>
          <a:lstStyle/>
          <a:p>
            <a:r>
              <a:rPr lang="fr-FR"/>
              <a:t>Temps 1 : « Imaginez un 2037 désiré » </a:t>
            </a:r>
            <a:r>
              <a:rPr lang="fr-FR" b="1"/>
              <a:t>(20 min)</a:t>
            </a:r>
          </a:p>
        </p:txBody>
      </p:sp>
      <p:sp>
        <p:nvSpPr>
          <p:cNvPr id="5" name="Espace réservé du pied de page 4">
            <a:extLst>
              <a:ext uri="{FF2B5EF4-FFF2-40B4-BE49-F238E27FC236}">
                <a16:creationId xmlns:a16="http://schemas.microsoft.com/office/drawing/2014/main" id="{F0145552-A622-0E44-B6FD-FD9873FE9F92}"/>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8EC50DF1-A537-7E07-36D1-5D4A12DA9196}"/>
              </a:ext>
            </a:extLst>
          </p:cNvPr>
          <p:cNvSpPr>
            <a:spLocks noGrp="1"/>
          </p:cNvSpPr>
          <p:nvPr>
            <p:ph type="sldNum" sz="quarter" idx="12"/>
          </p:nvPr>
        </p:nvSpPr>
        <p:spPr/>
        <p:txBody>
          <a:bodyPr/>
          <a:lstStyle/>
          <a:p>
            <a:fld id="{4EB0D595-698A-B449-B816-26BBF40635ED}" type="slidenum">
              <a:rPr lang="fr-FR" smtClean="0"/>
              <a:t>18</a:t>
            </a:fld>
            <a:endParaRPr lang="fr-FR"/>
          </a:p>
        </p:txBody>
      </p:sp>
      <p:sp>
        <p:nvSpPr>
          <p:cNvPr id="7" name="Espace réservé du texte 6">
            <a:extLst>
              <a:ext uri="{FF2B5EF4-FFF2-40B4-BE49-F238E27FC236}">
                <a16:creationId xmlns:a16="http://schemas.microsoft.com/office/drawing/2014/main" id="{DE9D60A8-D36B-CBB1-4D0C-74297BFB43F5}"/>
              </a:ext>
            </a:extLst>
          </p:cNvPr>
          <p:cNvSpPr>
            <a:spLocks noGrp="1"/>
          </p:cNvSpPr>
          <p:nvPr>
            <p:ph type="body" sz="quarter" idx="13"/>
          </p:nvPr>
        </p:nvSpPr>
        <p:spPr>
          <a:xfrm>
            <a:off x="557212" y="1804449"/>
            <a:ext cx="5379762" cy="2478793"/>
          </a:xfrm>
        </p:spPr>
        <p:txBody>
          <a:bodyPr>
            <a:normAutofit fontScale="92500" lnSpcReduction="10000"/>
          </a:bodyPr>
          <a:lstStyle/>
          <a:p>
            <a:pPr marL="342900" indent="-342900">
              <a:lnSpc>
                <a:spcPct val="120000"/>
              </a:lnSpc>
              <a:spcBef>
                <a:spcPts val="300"/>
              </a:spcBef>
              <a:buFont typeface="Arial" panose="020B0604020202020204" pitchFamily="34" charset="0"/>
              <a:buChar char="•"/>
            </a:pPr>
            <a:r>
              <a:rPr lang="fr-FR" sz="1400"/>
              <a:t>Répartir les participants en sous-groupes (8 à 10 personnes maximum) dans la salle et demander aux participants d’identifier </a:t>
            </a:r>
            <a:r>
              <a:rPr lang="fr-FR" sz="1400" err="1"/>
              <a:t>un.e</a:t>
            </a:r>
            <a:r>
              <a:rPr lang="fr-FR" sz="1400"/>
              <a:t> </a:t>
            </a:r>
            <a:r>
              <a:rPr lang="fr-FR" sz="1400" err="1"/>
              <a:t>rapporteur.ice</a:t>
            </a:r>
            <a:endParaRPr lang="fr-FR" sz="1400"/>
          </a:p>
          <a:p>
            <a:pPr marL="342900" indent="-342900">
              <a:lnSpc>
                <a:spcPct val="120000"/>
              </a:lnSpc>
              <a:spcBef>
                <a:spcPts val="300"/>
              </a:spcBef>
              <a:buFont typeface="Arial" panose="020B0604020202020204" pitchFamily="34" charset="0"/>
              <a:buChar char="•"/>
            </a:pPr>
            <a:r>
              <a:rPr lang="fr-FR" sz="1400"/>
              <a:t>Annoncer les consignes du temps 1 aux participants : </a:t>
            </a:r>
          </a:p>
          <a:p>
            <a:pPr marL="1028718" lvl="1" indent="-342900">
              <a:lnSpc>
                <a:spcPct val="120000"/>
              </a:lnSpc>
              <a:spcBef>
                <a:spcPts val="300"/>
              </a:spcBef>
              <a:buFont typeface="Arial" panose="020B0604020202020204" pitchFamily="34" charset="0"/>
              <a:buChar char="•"/>
            </a:pPr>
            <a:r>
              <a:rPr lang="fr-FR" sz="1200"/>
              <a:t>En s’appuyant sur les cartes proposées (ou au choix des participants), inviter les participants à choisir 3 à 5 cartes maximum qui les inspirent</a:t>
            </a:r>
          </a:p>
          <a:p>
            <a:pPr marL="1028718" lvl="1" indent="-342900">
              <a:lnSpc>
                <a:spcPct val="120000"/>
              </a:lnSpc>
              <a:spcBef>
                <a:spcPts val="300"/>
              </a:spcBef>
              <a:buFont typeface="Arial" panose="020B0604020202020204" pitchFamily="34" charset="0"/>
              <a:buChar char="•"/>
            </a:pPr>
            <a:r>
              <a:rPr lang="fr-FR" sz="1200"/>
              <a:t>Demander aux participants de se dire collectivement : pourquoi ils choisissent ces cartes, ce qu'ils mettent derrière </a:t>
            </a:r>
          </a:p>
          <a:p>
            <a:pPr marL="342900" indent="-342900">
              <a:lnSpc>
                <a:spcPct val="120000"/>
              </a:lnSpc>
              <a:spcBef>
                <a:spcPts val="300"/>
              </a:spcBef>
              <a:buFont typeface="Arial" panose="020B0604020202020204" pitchFamily="34" charset="0"/>
              <a:buChar char="•"/>
            </a:pPr>
            <a:r>
              <a:rPr lang="fr-FR" sz="1400"/>
              <a:t>Annoncer l’horaire de fin et prévenir quelques minutes avant la fin du temps restant</a:t>
            </a:r>
          </a:p>
          <a:p>
            <a:pPr>
              <a:lnSpc>
                <a:spcPct val="120000"/>
              </a:lnSpc>
              <a:spcBef>
                <a:spcPts val="300"/>
              </a:spcBef>
            </a:pPr>
            <a:endParaRPr lang="fr-FR" sz="1400"/>
          </a:p>
        </p:txBody>
      </p:sp>
      <p:sp>
        <p:nvSpPr>
          <p:cNvPr id="8" name="Rectangle 7">
            <a:extLst>
              <a:ext uri="{FF2B5EF4-FFF2-40B4-BE49-F238E27FC236}">
                <a16:creationId xmlns:a16="http://schemas.microsoft.com/office/drawing/2014/main" id="{5506D9A4-6BD2-3F93-0FD4-5E1E571AC0CF}"/>
              </a:ext>
            </a:extLst>
          </p:cNvPr>
          <p:cNvSpPr/>
          <p:nvPr/>
        </p:nvSpPr>
        <p:spPr>
          <a:xfrm>
            <a:off x="344315" y="4241909"/>
            <a:ext cx="5878940" cy="2253448"/>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Conseil aux </a:t>
            </a:r>
            <a:r>
              <a:rPr lang="fr-FR" sz="12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 : </a:t>
            </a:r>
          </a:p>
          <a:p>
            <a:pPr algn="just">
              <a:spcAft>
                <a:spcPts val="600"/>
              </a:spcAft>
            </a:pP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Il est important d’encourager les participants à se décentrer, à se projeter dans quelque chose de vraiment idéal et à ne pas se mettre de freins ou de barrières. Vous pouvez pour cela vous appuyer sur un petit scénario. </a:t>
            </a:r>
          </a:p>
          <a:p>
            <a:pPr algn="just">
              <a:spcAft>
                <a:spcPts val="600"/>
              </a:spcAft>
            </a:pP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Par exemple : « </a:t>
            </a: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Vous montez dans un vaisseau spatial et atterrissez en 2037 dans une dimension parallèle. Dans cette dimension, le monde vous semble idéal. Comment est le monde autour de vous ? »</a:t>
            </a:r>
          </a:p>
          <a:p>
            <a:pPr algn="just">
              <a:spcAft>
                <a:spcPts val="600"/>
              </a:spcAft>
            </a:pP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Dans cette optique, ne pas présenter le 2</a:t>
            </a:r>
            <a:r>
              <a:rPr lang="fr-FR" sz="1200" baseline="30000">
                <a:solidFill>
                  <a:schemeClr val="tx1"/>
                </a:solidFill>
                <a:latin typeface="Roboto" panose="02000000000000000000" pitchFamily="2" charset="0"/>
                <a:ea typeface="Roboto" panose="02000000000000000000" pitchFamily="2" charset="0"/>
                <a:cs typeface="Roboto" panose="02000000000000000000" pitchFamily="2" charset="0"/>
              </a:rPr>
              <a:t>nd</a:t>
            </a: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 temps de l’animation tout de suite.</a:t>
            </a:r>
          </a:p>
        </p:txBody>
      </p:sp>
      <p:sp>
        <p:nvSpPr>
          <p:cNvPr id="14" name="ZoneTexte 13">
            <a:extLst>
              <a:ext uri="{FF2B5EF4-FFF2-40B4-BE49-F238E27FC236}">
                <a16:creationId xmlns:a16="http://schemas.microsoft.com/office/drawing/2014/main" id="{995E9958-B721-AA9E-390C-4C13C0983AE0}"/>
              </a:ext>
            </a:extLst>
          </p:cNvPr>
          <p:cNvSpPr txBox="1"/>
          <p:nvPr/>
        </p:nvSpPr>
        <p:spPr>
          <a:xfrm>
            <a:off x="7530779" y="5379124"/>
            <a:ext cx="3959738" cy="523220"/>
          </a:xfrm>
          <a:prstGeom prst="rect">
            <a:avLst/>
          </a:prstGeom>
          <a:noFill/>
        </p:spPr>
        <p:txBody>
          <a:bodyPr wrap="none" rtlCol="0">
            <a:spAutoFit/>
          </a:bodyPr>
          <a:lstStyle>
            <a:defPPr>
              <a:defRPr lang="fr-FR"/>
            </a:defPPr>
            <a:lvl1pPr algn="ctr">
              <a:defRPr sz="1400" i="1">
                <a:latin typeface="Roboto" panose="02000000000000000000" pitchFamily="2" charset="0"/>
                <a:ea typeface="Roboto" panose="02000000000000000000" pitchFamily="2" charset="0"/>
                <a:cs typeface="Roboto" panose="02000000000000000000" pitchFamily="2" charset="0"/>
              </a:defRPr>
            </a:lvl1pPr>
          </a:lstStyle>
          <a:p>
            <a:r>
              <a:rPr lang="fr-FR"/>
              <a:t>Exemple des cartes d’animation pour impression</a:t>
            </a:r>
          </a:p>
          <a:p>
            <a:r>
              <a:rPr lang="fr-FR"/>
              <a:t>(1 jeu de carte / sous-groupes)</a:t>
            </a:r>
          </a:p>
        </p:txBody>
      </p:sp>
      <p:pic>
        <p:nvPicPr>
          <p:cNvPr id="10" name="Image 9">
            <a:extLst>
              <a:ext uri="{FF2B5EF4-FFF2-40B4-BE49-F238E27FC236}">
                <a16:creationId xmlns:a16="http://schemas.microsoft.com/office/drawing/2014/main" id="{FFA676B7-4ECB-5C9B-5D90-6365E9169EFA}"/>
              </a:ext>
            </a:extLst>
          </p:cNvPr>
          <p:cNvPicPr>
            <a:picLocks noChangeAspect="1"/>
          </p:cNvPicPr>
          <p:nvPr/>
        </p:nvPicPr>
        <p:blipFill>
          <a:blip r:embed="rId4"/>
          <a:stretch>
            <a:fillRect/>
          </a:stretch>
        </p:blipFill>
        <p:spPr>
          <a:xfrm>
            <a:off x="9232272" y="2430038"/>
            <a:ext cx="2615413" cy="1776978"/>
          </a:xfrm>
          <a:prstGeom prst="rect">
            <a:avLst/>
          </a:prstGeom>
        </p:spPr>
      </p:pic>
      <p:pic>
        <p:nvPicPr>
          <p:cNvPr id="18" name="Image 17">
            <a:extLst>
              <a:ext uri="{FF2B5EF4-FFF2-40B4-BE49-F238E27FC236}">
                <a16:creationId xmlns:a16="http://schemas.microsoft.com/office/drawing/2014/main" id="{961AC410-8D16-08EA-5CEE-829A0AE0997F}"/>
              </a:ext>
            </a:extLst>
          </p:cNvPr>
          <p:cNvPicPr>
            <a:picLocks noChangeAspect="1"/>
          </p:cNvPicPr>
          <p:nvPr/>
        </p:nvPicPr>
        <p:blipFill>
          <a:blip r:embed="rId5"/>
          <a:stretch>
            <a:fillRect/>
          </a:stretch>
        </p:blipFill>
        <p:spPr>
          <a:xfrm>
            <a:off x="7782122" y="3171688"/>
            <a:ext cx="1307706" cy="1776979"/>
          </a:xfrm>
          <a:prstGeom prst="rect">
            <a:avLst/>
          </a:prstGeom>
        </p:spPr>
      </p:pic>
    </p:spTree>
    <p:extLst>
      <p:ext uri="{BB962C8B-B14F-4D97-AF65-F5344CB8AC3E}">
        <p14:creationId xmlns:p14="http://schemas.microsoft.com/office/powerpoint/2010/main" val="2289844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 coins arrondis 25">
            <a:extLst>
              <a:ext uri="{FF2B5EF4-FFF2-40B4-BE49-F238E27FC236}">
                <a16:creationId xmlns:a16="http://schemas.microsoft.com/office/drawing/2014/main" id="{A0AD6543-37A2-6FB6-DDCB-776869181295}"/>
              </a:ext>
            </a:extLst>
          </p:cNvPr>
          <p:cNvSpPr/>
          <p:nvPr/>
        </p:nvSpPr>
        <p:spPr>
          <a:xfrm>
            <a:off x="1120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FF036C3E-64A3-9AFA-C04B-9BD6F28FCDA0}"/>
              </a:ext>
            </a:extLst>
          </p:cNvPr>
          <p:cNvSpPr/>
          <p:nvPr/>
        </p:nvSpPr>
        <p:spPr>
          <a:xfrm>
            <a:off x="2559934"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7B9E174-EEB0-047A-EF8C-AB1CB16B1789}"/>
              </a:ext>
            </a:extLst>
          </p:cNvPr>
          <p:cNvSpPr/>
          <p:nvPr/>
        </p:nvSpPr>
        <p:spPr>
          <a:xfrm>
            <a:off x="510738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20E6FB6F-7CA5-4B7F-4D99-D2C333B5707F}"/>
              </a:ext>
            </a:extLst>
          </p:cNvPr>
          <p:cNvSpPr/>
          <p:nvPr/>
        </p:nvSpPr>
        <p:spPr>
          <a:xfrm>
            <a:off x="7664946"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24" name="Rectangle 23">
            <a:extLst>
              <a:ext uri="{FF2B5EF4-FFF2-40B4-BE49-F238E27FC236}">
                <a16:creationId xmlns:a16="http://schemas.microsoft.com/office/drawing/2014/main" id="{0DF4F070-1F7A-20FE-41A2-701950A732B6}"/>
              </a:ext>
            </a:extLst>
          </p:cNvPr>
          <p:cNvSpPr/>
          <p:nvPr/>
        </p:nvSpPr>
        <p:spPr>
          <a:xfrm>
            <a:off x="2689804"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fr-FR" sz="1600" i="1">
                <a:solidFill>
                  <a:schemeClr val="tx2"/>
                </a:solidFill>
              </a:rPr>
              <a:t>Une société inclusive </a:t>
            </a:r>
          </a:p>
          <a:p>
            <a:pPr algn="ctr"/>
            <a:r>
              <a:rPr lang="fr-FR" sz="1600" i="1">
                <a:solidFill>
                  <a:schemeClr val="tx2"/>
                </a:solidFill>
              </a:rPr>
              <a:t>et égalitaire</a:t>
            </a:r>
          </a:p>
        </p:txBody>
      </p:sp>
      <p:sp>
        <p:nvSpPr>
          <p:cNvPr id="27" name="Rectangle 26">
            <a:extLst>
              <a:ext uri="{FF2B5EF4-FFF2-40B4-BE49-F238E27FC236}">
                <a16:creationId xmlns:a16="http://schemas.microsoft.com/office/drawing/2014/main" id="{F13225D3-D3F3-4D4D-7379-99646BF17E8E}"/>
              </a:ext>
            </a:extLst>
          </p:cNvPr>
          <p:cNvSpPr/>
          <p:nvPr/>
        </p:nvSpPr>
        <p:spPr>
          <a:xfrm>
            <a:off x="2689804"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SOCIÉTÉ</a:t>
            </a:r>
          </a:p>
        </p:txBody>
      </p:sp>
      <p:sp>
        <p:nvSpPr>
          <p:cNvPr id="29" name="Rectangle 28">
            <a:extLst>
              <a:ext uri="{FF2B5EF4-FFF2-40B4-BE49-F238E27FC236}">
                <a16:creationId xmlns:a16="http://schemas.microsoft.com/office/drawing/2014/main" id="{B1091A4D-1F7D-1FB0-7FAF-D52CB8E5AC37}"/>
              </a:ext>
            </a:extLst>
          </p:cNvPr>
          <p:cNvSpPr/>
          <p:nvPr/>
        </p:nvSpPr>
        <p:spPr>
          <a:xfrm>
            <a:off x="151165"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La démocratie  en 2037</a:t>
            </a:r>
          </a:p>
        </p:txBody>
      </p:sp>
      <p:sp>
        <p:nvSpPr>
          <p:cNvPr id="30" name="Rectangle 29">
            <a:extLst>
              <a:ext uri="{FF2B5EF4-FFF2-40B4-BE49-F238E27FC236}">
                <a16:creationId xmlns:a16="http://schemas.microsoft.com/office/drawing/2014/main" id="{AE9B2C00-9D17-D996-2FD4-1CDBD106C6C1}"/>
              </a:ext>
            </a:extLst>
          </p:cNvPr>
          <p:cNvSpPr/>
          <p:nvPr/>
        </p:nvSpPr>
        <p:spPr>
          <a:xfrm>
            <a:off x="151165"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SOCIÉTÉ</a:t>
            </a:r>
          </a:p>
        </p:txBody>
      </p:sp>
      <p:sp>
        <p:nvSpPr>
          <p:cNvPr id="32" name="Rectangle 31">
            <a:extLst>
              <a:ext uri="{FF2B5EF4-FFF2-40B4-BE49-F238E27FC236}">
                <a16:creationId xmlns:a16="http://schemas.microsoft.com/office/drawing/2014/main" id="{3417A62F-C9E4-7F7A-2954-31BAA76A544E}"/>
              </a:ext>
            </a:extLst>
          </p:cNvPr>
          <p:cNvSpPr/>
          <p:nvPr/>
        </p:nvSpPr>
        <p:spPr>
          <a:xfrm>
            <a:off x="5240018"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Produire  en 2037</a:t>
            </a:r>
            <a:endParaRPr lang="fr-FR" sz="1600" i="1">
              <a:solidFill>
                <a:schemeClr val="tx2"/>
              </a:solidFill>
              <a:cs typeface="Calibri"/>
            </a:endParaRPr>
          </a:p>
        </p:txBody>
      </p:sp>
      <p:sp>
        <p:nvSpPr>
          <p:cNvPr id="33" name="Rectangle 32">
            <a:extLst>
              <a:ext uri="{FF2B5EF4-FFF2-40B4-BE49-F238E27FC236}">
                <a16:creationId xmlns:a16="http://schemas.microsoft.com/office/drawing/2014/main" id="{472BE081-F601-0A20-B82D-25F64C999EBA}"/>
              </a:ext>
            </a:extLst>
          </p:cNvPr>
          <p:cNvSpPr/>
          <p:nvPr/>
        </p:nvSpPr>
        <p:spPr>
          <a:xfrm>
            <a:off x="5240018"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AGRICULTURE</a:t>
            </a:r>
          </a:p>
        </p:txBody>
      </p:sp>
      <p:sp>
        <p:nvSpPr>
          <p:cNvPr id="35" name="Rectangle 34">
            <a:extLst>
              <a:ext uri="{FF2B5EF4-FFF2-40B4-BE49-F238E27FC236}">
                <a16:creationId xmlns:a16="http://schemas.microsoft.com/office/drawing/2014/main" id="{C4C3B747-9D72-FAB7-A2E8-30DC83D5F341}"/>
              </a:ext>
            </a:extLst>
          </p:cNvPr>
          <p:cNvSpPr/>
          <p:nvPr/>
        </p:nvSpPr>
        <p:spPr>
          <a:xfrm>
            <a:off x="7790232"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cs typeface="Calibri"/>
              </a:rPr>
              <a:t>Consommer en 2037</a:t>
            </a:r>
            <a:endParaRPr lang="en-US"/>
          </a:p>
        </p:txBody>
      </p:sp>
      <p:sp>
        <p:nvSpPr>
          <p:cNvPr id="36" name="Rectangle 35">
            <a:extLst>
              <a:ext uri="{FF2B5EF4-FFF2-40B4-BE49-F238E27FC236}">
                <a16:creationId xmlns:a16="http://schemas.microsoft.com/office/drawing/2014/main" id="{9CC54659-101C-D63B-BBA6-2831696BBBFA}"/>
              </a:ext>
            </a:extLst>
          </p:cNvPr>
          <p:cNvSpPr/>
          <p:nvPr/>
        </p:nvSpPr>
        <p:spPr>
          <a:xfrm>
            <a:off x="7790232"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AGRICULTURE</a:t>
            </a:r>
          </a:p>
        </p:txBody>
      </p:sp>
      <p:sp>
        <p:nvSpPr>
          <p:cNvPr id="38" name="Rectangle : coins arrondis 37">
            <a:extLst>
              <a:ext uri="{FF2B5EF4-FFF2-40B4-BE49-F238E27FC236}">
                <a16:creationId xmlns:a16="http://schemas.microsoft.com/office/drawing/2014/main" id="{255E2946-B203-8441-1933-C286430118F1}"/>
              </a:ext>
            </a:extLst>
          </p:cNvPr>
          <p:cNvSpPr/>
          <p:nvPr/>
        </p:nvSpPr>
        <p:spPr>
          <a:xfrm>
            <a:off x="11200" y="344447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0" name="Rectangle : coins arrondis 39">
            <a:extLst>
              <a:ext uri="{FF2B5EF4-FFF2-40B4-BE49-F238E27FC236}">
                <a16:creationId xmlns:a16="http://schemas.microsoft.com/office/drawing/2014/main" id="{244D13C3-B84A-6482-BFE6-81EF8740369D}"/>
              </a:ext>
            </a:extLst>
          </p:cNvPr>
          <p:cNvSpPr/>
          <p:nvPr/>
        </p:nvSpPr>
        <p:spPr>
          <a:xfrm>
            <a:off x="2559934" y="344447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3" name="Rectangle 42">
            <a:extLst>
              <a:ext uri="{FF2B5EF4-FFF2-40B4-BE49-F238E27FC236}">
                <a16:creationId xmlns:a16="http://schemas.microsoft.com/office/drawing/2014/main" id="{2A5C5E8E-86AE-F9DE-57A9-3DE8907F1EE3}"/>
              </a:ext>
            </a:extLst>
          </p:cNvPr>
          <p:cNvSpPr/>
          <p:nvPr/>
        </p:nvSpPr>
        <p:spPr>
          <a:xfrm>
            <a:off x="2689804" y="410921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Travailler en 2037</a:t>
            </a:r>
            <a:endParaRPr lang="en-US">
              <a:solidFill>
                <a:schemeClr val="tx2"/>
              </a:solidFill>
            </a:endParaRPr>
          </a:p>
        </p:txBody>
      </p:sp>
      <p:sp>
        <p:nvSpPr>
          <p:cNvPr id="44" name="Rectangle 43">
            <a:extLst>
              <a:ext uri="{FF2B5EF4-FFF2-40B4-BE49-F238E27FC236}">
                <a16:creationId xmlns:a16="http://schemas.microsoft.com/office/drawing/2014/main" id="{3D19108A-5D37-1C08-6259-20ACF7468673}"/>
              </a:ext>
            </a:extLst>
          </p:cNvPr>
          <p:cNvSpPr/>
          <p:nvPr/>
        </p:nvSpPr>
        <p:spPr>
          <a:xfrm>
            <a:off x="2689804" y="353423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pPr algn="ctr"/>
            <a:r>
              <a:rPr lang="fr-FR" b="1">
                <a:solidFill>
                  <a:schemeClr val="bg1"/>
                </a:solidFill>
              </a:rPr>
              <a:t>SOCIETE</a:t>
            </a:r>
          </a:p>
        </p:txBody>
      </p:sp>
      <p:sp>
        <p:nvSpPr>
          <p:cNvPr id="46" name="Rectangle 45">
            <a:extLst>
              <a:ext uri="{FF2B5EF4-FFF2-40B4-BE49-F238E27FC236}">
                <a16:creationId xmlns:a16="http://schemas.microsoft.com/office/drawing/2014/main" id="{19CED849-E8BC-C809-2126-BB653CF1E48A}"/>
              </a:ext>
            </a:extLst>
          </p:cNvPr>
          <p:cNvSpPr/>
          <p:nvPr/>
        </p:nvSpPr>
        <p:spPr>
          <a:xfrm>
            <a:off x="162888" y="4109210"/>
            <a:ext cx="2275589" cy="2307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b"/>
          <a:lstStyle/>
          <a:p>
            <a:pPr algn="ctr"/>
            <a:r>
              <a:rPr lang="fr-FR" sz="1600" i="1">
                <a:solidFill>
                  <a:schemeClr val="tx2"/>
                </a:solidFill>
              </a:rPr>
              <a:t>L'inclusion en 2037</a:t>
            </a:r>
          </a:p>
          <a:p>
            <a:pPr algn="ctr"/>
            <a:endParaRPr lang="fr-FR" sz="1600" i="1">
              <a:solidFill>
                <a:schemeClr val="tx2"/>
              </a:solidFill>
              <a:cs typeface="Calibri"/>
            </a:endParaRPr>
          </a:p>
          <a:p>
            <a:pPr algn="ctr"/>
            <a:endParaRPr lang="fr-FR" sz="1600" i="1">
              <a:solidFill>
                <a:schemeClr val="tx2"/>
              </a:solidFill>
              <a:cs typeface="Calibri"/>
            </a:endParaRPr>
          </a:p>
          <a:p>
            <a:pPr algn="ctr"/>
            <a:endParaRPr lang="fr-FR" sz="1600" i="1">
              <a:solidFill>
                <a:schemeClr val="tx2"/>
              </a:solidFill>
              <a:cs typeface="Calibri"/>
            </a:endParaRPr>
          </a:p>
        </p:txBody>
      </p:sp>
      <p:sp>
        <p:nvSpPr>
          <p:cNvPr id="47" name="Rectangle 46">
            <a:extLst>
              <a:ext uri="{FF2B5EF4-FFF2-40B4-BE49-F238E27FC236}">
                <a16:creationId xmlns:a16="http://schemas.microsoft.com/office/drawing/2014/main" id="{20B840DC-5549-DD56-78AD-1AF3C0042AE3}"/>
              </a:ext>
            </a:extLst>
          </p:cNvPr>
          <p:cNvSpPr/>
          <p:nvPr/>
        </p:nvSpPr>
        <p:spPr>
          <a:xfrm>
            <a:off x="151165" y="353423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SOCIÉTÉ</a:t>
            </a:r>
          </a:p>
        </p:txBody>
      </p:sp>
      <p:sp>
        <p:nvSpPr>
          <p:cNvPr id="2" name="Rectangle 1">
            <a:extLst>
              <a:ext uri="{FF2B5EF4-FFF2-40B4-BE49-F238E27FC236}">
                <a16:creationId xmlns:a16="http://schemas.microsoft.com/office/drawing/2014/main" id="{23C68470-3750-E9A9-ABC4-76E8D7123850}"/>
              </a:ext>
            </a:extLst>
          </p:cNvPr>
          <p:cNvSpPr/>
          <p:nvPr/>
        </p:nvSpPr>
        <p:spPr>
          <a:xfrm>
            <a:off x="166026" y="310714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3" name="Rectangle 2">
            <a:extLst>
              <a:ext uri="{FF2B5EF4-FFF2-40B4-BE49-F238E27FC236}">
                <a16:creationId xmlns:a16="http://schemas.microsoft.com/office/drawing/2014/main" id="{15D9FBCD-327E-10BA-BA6C-FE20884D48A1}"/>
              </a:ext>
            </a:extLst>
          </p:cNvPr>
          <p:cNvSpPr/>
          <p:nvPr/>
        </p:nvSpPr>
        <p:spPr>
          <a:xfrm>
            <a:off x="2704665" y="310714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4" name="Rectangle 3">
            <a:extLst>
              <a:ext uri="{FF2B5EF4-FFF2-40B4-BE49-F238E27FC236}">
                <a16:creationId xmlns:a16="http://schemas.microsoft.com/office/drawing/2014/main" id="{FD2C6082-BE85-098C-B505-6672E05604CF}"/>
              </a:ext>
            </a:extLst>
          </p:cNvPr>
          <p:cNvSpPr/>
          <p:nvPr/>
        </p:nvSpPr>
        <p:spPr>
          <a:xfrm>
            <a:off x="5254879" y="310714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5" name="Rectangle 4">
            <a:extLst>
              <a:ext uri="{FF2B5EF4-FFF2-40B4-BE49-F238E27FC236}">
                <a16:creationId xmlns:a16="http://schemas.microsoft.com/office/drawing/2014/main" id="{C93212FC-7A71-FC42-1001-B332D9DB08D6}"/>
              </a:ext>
            </a:extLst>
          </p:cNvPr>
          <p:cNvSpPr/>
          <p:nvPr/>
        </p:nvSpPr>
        <p:spPr>
          <a:xfrm>
            <a:off x="7805093" y="310714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6" name="Rectangle 5">
            <a:extLst>
              <a:ext uri="{FF2B5EF4-FFF2-40B4-BE49-F238E27FC236}">
                <a16:creationId xmlns:a16="http://schemas.microsoft.com/office/drawing/2014/main" id="{0E1D730A-30D5-A101-18B4-3E5C83F8DC87}"/>
              </a:ext>
            </a:extLst>
          </p:cNvPr>
          <p:cNvSpPr/>
          <p:nvPr/>
        </p:nvSpPr>
        <p:spPr>
          <a:xfrm>
            <a:off x="166026" y="654262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8" name="Rectangle 7">
            <a:extLst>
              <a:ext uri="{FF2B5EF4-FFF2-40B4-BE49-F238E27FC236}">
                <a16:creationId xmlns:a16="http://schemas.microsoft.com/office/drawing/2014/main" id="{7EFF3476-F588-D891-30B9-58DCD40D50B2}"/>
              </a:ext>
            </a:extLst>
          </p:cNvPr>
          <p:cNvSpPr/>
          <p:nvPr/>
        </p:nvSpPr>
        <p:spPr>
          <a:xfrm>
            <a:off x="2700458" y="654739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pic>
        <p:nvPicPr>
          <p:cNvPr id="15" name="Graphique 14" descr="Réussite du groupe contour">
            <a:extLst>
              <a:ext uri="{FF2B5EF4-FFF2-40B4-BE49-F238E27FC236}">
                <a16:creationId xmlns:a16="http://schemas.microsoft.com/office/drawing/2014/main" id="{1D9B3360-0990-BC93-1A1A-C4891BC4F5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6978" y="870307"/>
            <a:ext cx="624548" cy="624548"/>
          </a:xfrm>
          <a:prstGeom prst="rect">
            <a:avLst/>
          </a:prstGeom>
        </p:spPr>
      </p:pic>
      <p:pic>
        <p:nvPicPr>
          <p:cNvPr id="48" name="Graphique 47" descr="Réussite du groupe contour">
            <a:extLst>
              <a:ext uri="{FF2B5EF4-FFF2-40B4-BE49-F238E27FC236}">
                <a16:creationId xmlns:a16="http://schemas.microsoft.com/office/drawing/2014/main" id="{E3233728-4E0E-C5BA-D7D5-AAC2EA9AD5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2546" y="870307"/>
            <a:ext cx="624548" cy="624548"/>
          </a:xfrm>
          <a:prstGeom prst="rect">
            <a:avLst/>
          </a:prstGeom>
        </p:spPr>
      </p:pic>
      <p:pic>
        <p:nvPicPr>
          <p:cNvPr id="54" name="Graphique 53" descr="Agriculture contour">
            <a:extLst>
              <a:ext uri="{FF2B5EF4-FFF2-40B4-BE49-F238E27FC236}">
                <a16:creationId xmlns:a16="http://schemas.microsoft.com/office/drawing/2014/main" id="{15029283-E453-EAF9-B0AE-54554E91FB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1399" y="911539"/>
            <a:ext cx="624548" cy="624548"/>
          </a:xfrm>
          <a:prstGeom prst="rect">
            <a:avLst/>
          </a:prstGeom>
        </p:spPr>
      </p:pic>
      <p:pic>
        <p:nvPicPr>
          <p:cNvPr id="56" name="Graphique 55" descr="Agriculture contour">
            <a:extLst>
              <a:ext uri="{FF2B5EF4-FFF2-40B4-BE49-F238E27FC236}">
                <a16:creationId xmlns:a16="http://schemas.microsoft.com/office/drawing/2014/main" id="{335CE584-CE43-B1DD-4C0F-7BBAA3EC6F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7641" y="911539"/>
            <a:ext cx="624548" cy="624548"/>
          </a:xfrm>
          <a:prstGeom prst="rect">
            <a:avLst/>
          </a:prstGeom>
        </p:spPr>
      </p:pic>
      <p:sp>
        <p:nvSpPr>
          <p:cNvPr id="57" name="Rectangle : coins arrondis 56">
            <a:extLst>
              <a:ext uri="{FF2B5EF4-FFF2-40B4-BE49-F238E27FC236}">
                <a16:creationId xmlns:a16="http://schemas.microsoft.com/office/drawing/2014/main" id="{29A29560-52DA-CE18-27A7-607B12C15A6C}"/>
              </a:ext>
            </a:extLst>
          </p:cNvPr>
          <p:cNvSpPr/>
          <p:nvPr/>
        </p:nvSpPr>
        <p:spPr>
          <a:xfrm>
            <a:off x="5107380" y="3442611"/>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58" name="Rectangle : coins arrondis 57">
            <a:extLst>
              <a:ext uri="{FF2B5EF4-FFF2-40B4-BE49-F238E27FC236}">
                <a16:creationId xmlns:a16="http://schemas.microsoft.com/office/drawing/2014/main" id="{86170D75-08B2-A275-50BF-D4BA87C84C55}"/>
              </a:ext>
            </a:extLst>
          </p:cNvPr>
          <p:cNvSpPr/>
          <p:nvPr/>
        </p:nvSpPr>
        <p:spPr>
          <a:xfrm>
            <a:off x="10138515" y="3442611"/>
            <a:ext cx="211660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59" name="Rectangle 58">
            <a:extLst>
              <a:ext uri="{FF2B5EF4-FFF2-40B4-BE49-F238E27FC236}">
                <a16:creationId xmlns:a16="http://schemas.microsoft.com/office/drawing/2014/main" id="{F67EBEE3-0EA5-C750-926C-49551A6B397D}"/>
              </a:ext>
            </a:extLst>
          </p:cNvPr>
          <p:cNvSpPr/>
          <p:nvPr/>
        </p:nvSpPr>
        <p:spPr>
          <a:xfrm>
            <a:off x="5240018" y="4107347"/>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cs typeface="Calibri"/>
              </a:rPr>
              <a:t>Consommer en 2037</a:t>
            </a:r>
            <a:endParaRPr lang="en-US"/>
          </a:p>
        </p:txBody>
      </p:sp>
      <p:sp>
        <p:nvSpPr>
          <p:cNvPr id="60" name="Rectangle 59">
            <a:extLst>
              <a:ext uri="{FF2B5EF4-FFF2-40B4-BE49-F238E27FC236}">
                <a16:creationId xmlns:a16="http://schemas.microsoft.com/office/drawing/2014/main" id="{1D26B48B-E259-E6DF-1A68-7780818FBE83}"/>
              </a:ext>
            </a:extLst>
          </p:cNvPr>
          <p:cNvSpPr/>
          <p:nvPr/>
        </p:nvSpPr>
        <p:spPr>
          <a:xfrm>
            <a:off x="5240018" y="3532372"/>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pPr algn="ctr"/>
            <a:r>
              <a:rPr lang="fr-FR" b="1">
                <a:solidFill>
                  <a:schemeClr val="bg1"/>
                </a:solidFill>
              </a:rPr>
              <a:t>SOCIETE</a:t>
            </a:r>
            <a:endParaRPr lang="en-US"/>
          </a:p>
        </p:txBody>
      </p:sp>
      <p:sp>
        <p:nvSpPr>
          <p:cNvPr id="61" name="Rectangle 60">
            <a:extLst>
              <a:ext uri="{FF2B5EF4-FFF2-40B4-BE49-F238E27FC236}">
                <a16:creationId xmlns:a16="http://schemas.microsoft.com/office/drawing/2014/main" id="{C3CA71C2-8A77-4C89-8BD4-485876A44B8A}"/>
              </a:ext>
            </a:extLst>
          </p:cNvPr>
          <p:cNvSpPr/>
          <p:nvPr/>
        </p:nvSpPr>
        <p:spPr>
          <a:xfrm>
            <a:off x="10263801" y="4107347"/>
            <a:ext cx="1900451"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Réduire  l’utilisation des pesticides</a:t>
            </a:r>
          </a:p>
        </p:txBody>
      </p:sp>
      <p:sp>
        <p:nvSpPr>
          <p:cNvPr id="62" name="Rectangle 61">
            <a:extLst>
              <a:ext uri="{FF2B5EF4-FFF2-40B4-BE49-F238E27FC236}">
                <a16:creationId xmlns:a16="http://schemas.microsoft.com/office/drawing/2014/main" id="{6913BB40-6FBE-FFA7-2123-8B3B21ABB5AE}"/>
              </a:ext>
            </a:extLst>
          </p:cNvPr>
          <p:cNvSpPr/>
          <p:nvPr/>
        </p:nvSpPr>
        <p:spPr>
          <a:xfrm>
            <a:off x="10263801" y="3532372"/>
            <a:ext cx="1900451"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AGRICULTURE</a:t>
            </a:r>
          </a:p>
        </p:txBody>
      </p:sp>
      <p:sp>
        <p:nvSpPr>
          <p:cNvPr id="63" name="Rectangle 62">
            <a:extLst>
              <a:ext uri="{FF2B5EF4-FFF2-40B4-BE49-F238E27FC236}">
                <a16:creationId xmlns:a16="http://schemas.microsoft.com/office/drawing/2014/main" id="{A6141CD6-E04C-CCD2-DF99-AEAA42515BF9}"/>
              </a:ext>
            </a:extLst>
          </p:cNvPr>
          <p:cNvSpPr/>
          <p:nvPr/>
        </p:nvSpPr>
        <p:spPr>
          <a:xfrm>
            <a:off x="5254879" y="6537337"/>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64" name="Rectangle 63">
            <a:extLst>
              <a:ext uri="{FF2B5EF4-FFF2-40B4-BE49-F238E27FC236}">
                <a16:creationId xmlns:a16="http://schemas.microsoft.com/office/drawing/2014/main" id="{7D2261F1-5AFF-E813-B38B-2BE95110F411}"/>
              </a:ext>
            </a:extLst>
          </p:cNvPr>
          <p:cNvSpPr/>
          <p:nvPr/>
        </p:nvSpPr>
        <p:spPr>
          <a:xfrm>
            <a:off x="10278662" y="6557684"/>
            <a:ext cx="1882451"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pic>
        <p:nvPicPr>
          <p:cNvPr id="66" name="Graphique 65" descr="Agriculture contour">
            <a:extLst>
              <a:ext uri="{FF2B5EF4-FFF2-40B4-BE49-F238E27FC236}">
                <a16:creationId xmlns:a16="http://schemas.microsoft.com/office/drawing/2014/main" id="{9525D7C8-A30C-F711-C732-3661CE24A6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210" y="4341735"/>
            <a:ext cx="519041" cy="624548"/>
          </a:xfrm>
          <a:prstGeom prst="rect">
            <a:avLst/>
          </a:prstGeom>
        </p:spPr>
      </p:pic>
      <p:pic>
        <p:nvPicPr>
          <p:cNvPr id="68" name="Graphique 67" descr="Réussite du groupe contour">
            <a:extLst>
              <a:ext uri="{FF2B5EF4-FFF2-40B4-BE49-F238E27FC236}">
                <a16:creationId xmlns:a16="http://schemas.microsoft.com/office/drawing/2014/main" id="{A86CA026-16B5-A01A-E7EC-A4A3750637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2546" y="4103164"/>
            <a:ext cx="624548" cy="624548"/>
          </a:xfrm>
          <a:prstGeom prst="rect">
            <a:avLst/>
          </a:prstGeom>
        </p:spPr>
      </p:pic>
      <p:sp>
        <p:nvSpPr>
          <p:cNvPr id="7" name="Rectangle : coins arrondis 56">
            <a:extLst>
              <a:ext uri="{FF2B5EF4-FFF2-40B4-BE49-F238E27FC236}">
                <a16:creationId xmlns:a16="http://schemas.microsoft.com/office/drawing/2014/main" id="{590BF191-8A6E-9BFC-F183-04B2B58B35EE}"/>
              </a:ext>
            </a:extLst>
          </p:cNvPr>
          <p:cNvSpPr/>
          <p:nvPr/>
        </p:nvSpPr>
        <p:spPr>
          <a:xfrm>
            <a:off x="10124856" y="7749"/>
            <a:ext cx="2116609" cy="3486478"/>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9" name="Rectangle 8">
            <a:extLst>
              <a:ext uri="{FF2B5EF4-FFF2-40B4-BE49-F238E27FC236}">
                <a16:creationId xmlns:a16="http://schemas.microsoft.com/office/drawing/2014/main" id="{97A9A12D-1617-5ECC-88D8-F1FB21310E73}"/>
              </a:ext>
            </a:extLst>
          </p:cNvPr>
          <p:cNvSpPr/>
          <p:nvPr/>
        </p:nvSpPr>
        <p:spPr>
          <a:xfrm>
            <a:off x="10257493" y="684208"/>
            <a:ext cx="1900451" cy="2659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cs typeface="Calibri"/>
              </a:rPr>
              <a:t>Être agriculteur en 2037</a:t>
            </a:r>
          </a:p>
        </p:txBody>
      </p:sp>
      <p:sp>
        <p:nvSpPr>
          <p:cNvPr id="10" name="Rectangle 9">
            <a:extLst>
              <a:ext uri="{FF2B5EF4-FFF2-40B4-BE49-F238E27FC236}">
                <a16:creationId xmlns:a16="http://schemas.microsoft.com/office/drawing/2014/main" id="{A8A37953-8E0E-ABF6-E33E-EFFF497B9CFF}"/>
              </a:ext>
            </a:extLst>
          </p:cNvPr>
          <p:cNvSpPr/>
          <p:nvPr/>
        </p:nvSpPr>
        <p:spPr>
          <a:xfrm>
            <a:off x="10257493" y="132679"/>
            <a:ext cx="1900451"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AGRICULTURE</a:t>
            </a:r>
          </a:p>
        </p:txBody>
      </p:sp>
      <p:sp>
        <p:nvSpPr>
          <p:cNvPr id="11" name="Rectangle 10">
            <a:extLst>
              <a:ext uri="{FF2B5EF4-FFF2-40B4-BE49-F238E27FC236}">
                <a16:creationId xmlns:a16="http://schemas.microsoft.com/office/drawing/2014/main" id="{891FBD3D-E769-0CE6-2E87-72CF978C2DB3}"/>
              </a:ext>
            </a:extLst>
          </p:cNvPr>
          <p:cNvSpPr/>
          <p:nvPr/>
        </p:nvSpPr>
        <p:spPr>
          <a:xfrm>
            <a:off x="10272354" y="3137644"/>
            <a:ext cx="1882451"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pic>
        <p:nvPicPr>
          <p:cNvPr id="12" name="Graphique 64" descr="Agriculture contour">
            <a:extLst>
              <a:ext uri="{FF2B5EF4-FFF2-40B4-BE49-F238E27FC236}">
                <a16:creationId xmlns:a16="http://schemas.microsoft.com/office/drawing/2014/main" id="{BC47628C-E676-905B-1E73-5B743AAD9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88875" y="930319"/>
            <a:ext cx="519041" cy="636271"/>
          </a:xfrm>
          <a:prstGeom prst="rect">
            <a:avLst/>
          </a:prstGeom>
        </p:spPr>
      </p:pic>
      <p:pic>
        <p:nvPicPr>
          <p:cNvPr id="17" name="Graphique 14" descr="Réussite du groupe contour">
            <a:extLst>
              <a:ext uri="{FF2B5EF4-FFF2-40B4-BE49-F238E27FC236}">
                <a16:creationId xmlns:a16="http://schemas.microsoft.com/office/drawing/2014/main" id="{03935085-41A1-46E4-437D-A2D34531C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72607" y="4305167"/>
            <a:ext cx="624548" cy="624548"/>
          </a:xfrm>
          <a:prstGeom prst="rect">
            <a:avLst/>
          </a:prstGeom>
        </p:spPr>
      </p:pic>
      <p:pic>
        <p:nvPicPr>
          <p:cNvPr id="20" name="Graphique 14" descr="Réussite du groupe contour">
            <a:extLst>
              <a:ext uri="{FF2B5EF4-FFF2-40B4-BE49-F238E27FC236}">
                <a16:creationId xmlns:a16="http://schemas.microsoft.com/office/drawing/2014/main" id="{BBE7A348-CB16-C2EF-7D09-67F5B57088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3191" y="4305167"/>
            <a:ext cx="624548" cy="624548"/>
          </a:xfrm>
          <a:prstGeom prst="rect">
            <a:avLst/>
          </a:prstGeom>
        </p:spPr>
      </p:pic>
      <p:sp>
        <p:nvSpPr>
          <p:cNvPr id="21" name="Rectangle : coins arrondis 56">
            <a:extLst>
              <a:ext uri="{FF2B5EF4-FFF2-40B4-BE49-F238E27FC236}">
                <a16:creationId xmlns:a16="http://schemas.microsoft.com/office/drawing/2014/main" id="{B5648136-1E8A-414F-0D0B-7B433FC668F4}"/>
              </a:ext>
            </a:extLst>
          </p:cNvPr>
          <p:cNvSpPr/>
          <p:nvPr/>
        </p:nvSpPr>
        <p:spPr>
          <a:xfrm>
            <a:off x="7616118" y="3454333"/>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22" name="Rectangle 21">
            <a:extLst>
              <a:ext uri="{FF2B5EF4-FFF2-40B4-BE49-F238E27FC236}">
                <a16:creationId xmlns:a16="http://schemas.microsoft.com/office/drawing/2014/main" id="{0B4B35DB-6AE6-5A39-7981-A5A954E5A946}"/>
              </a:ext>
            </a:extLst>
          </p:cNvPr>
          <p:cNvSpPr/>
          <p:nvPr/>
        </p:nvSpPr>
        <p:spPr>
          <a:xfrm>
            <a:off x="7748756" y="4119069"/>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cs typeface="Calibri"/>
              </a:rPr>
              <a:t>Habiter la planète en 2037</a:t>
            </a:r>
            <a:endParaRPr lang="en-US">
              <a:solidFill>
                <a:schemeClr val="tx2"/>
              </a:solidFill>
            </a:endParaRPr>
          </a:p>
        </p:txBody>
      </p:sp>
      <p:sp>
        <p:nvSpPr>
          <p:cNvPr id="25" name="Rectangle 24">
            <a:extLst>
              <a:ext uri="{FF2B5EF4-FFF2-40B4-BE49-F238E27FC236}">
                <a16:creationId xmlns:a16="http://schemas.microsoft.com/office/drawing/2014/main" id="{6E92F4A1-DF63-7DFC-E09C-750C210983F0}"/>
              </a:ext>
            </a:extLst>
          </p:cNvPr>
          <p:cNvSpPr/>
          <p:nvPr/>
        </p:nvSpPr>
        <p:spPr>
          <a:xfrm>
            <a:off x="7748756" y="3544094"/>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pPr algn="ctr"/>
            <a:r>
              <a:rPr lang="fr-FR" b="1">
                <a:solidFill>
                  <a:schemeClr val="bg1"/>
                </a:solidFill>
              </a:rPr>
              <a:t>SOCIETE</a:t>
            </a:r>
            <a:endParaRPr lang="en-US"/>
          </a:p>
        </p:txBody>
      </p:sp>
      <p:sp>
        <p:nvSpPr>
          <p:cNvPr id="28" name="Rectangle 27">
            <a:extLst>
              <a:ext uri="{FF2B5EF4-FFF2-40B4-BE49-F238E27FC236}">
                <a16:creationId xmlns:a16="http://schemas.microsoft.com/office/drawing/2014/main" id="{FB2D6506-AD51-204D-DFB6-65E1E0F2DD26}"/>
              </a:ext>
            </a:extLst>
          </p:cNvPr>
          <p:cNvSpPr/>
          <p:nvPr/>
        </p:nvSpPr>
        <p:spPr>
          <a:xfrm>
            <a:off x="7763617" y="6549059"/>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pic>
        <p:nvPicPr>
          <p:cNvPr id="31" name="Graphique 14" descr="Réussite du groupe contour">
            <a:extLst>
              <a:ext uri="{FF2B5EF4-FFF2-40B4-BE49-F238E27FC236}">
                <a16:creationId xmlns:a16="http://schemas.microsoft.com/office/drawing/2014/main" id="{EEFC12D1-CA3F-274F-1637-ACB3876C7D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1345" y="4316889"/>
            <a:ext cx="624548" cy="624548"/>
          </a:xfrm>
          <a:prstGeom prst="rect">
            <a:avLst/>
          </a:prstGeom>
        </p:spPr>
      </p:pic>
    </p:spTree>
    <p:extLst>
      <p:ext uri="{BB962C8B-B14F-4D97-AF65-F5344CB8AC3E}">
        <p14:creationId xmlns:p14="http://schemas.microsoft.com/office/powerpoint/2010/main" val="183812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44B4DF2-5AA2-F984-969D-2929B93FF97A}"/>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FB2CF30C-E86E-F13C-04DD-9B992BD59309}"/>
              </a:ext>
            </a:extLst>
          </p:cNvPr>
          <p:cNvSpPr>
            <a:spLocks noGrp="1"/>
          </p:cNvSpPr>
          <p:nvPr>
            <p:ph type="body" sz="quarter" idx="13"/>
          </p:nvPr>
        </p:nvSpPr>
        <p:spPr/>
        <p:txBody>
          <a:bodyPr/>
          <a:lstStyle/>
          <a:p>
            <a:r>
              <a:rPr lang="fr-FR"/>
              <a:t>Introduction	</a:t>
            </a:r>
          </a:p>
        </p:txBody>
      </p:sp>
      <p:sp>
        <p:nvSpPr>
          <p:cNvPr id="4" name="Espace réservé du texte 3">
            <a:extLst>
              <a:ext uri="{FF2B5EF4-FFF2-40B4-BE49-F238E27FC236}">
                <a16:creationId xmlns:a16="http://schemas.microsoft.com/office/drawing/2014/main" id="{5BCFC41E-958D-2D2A-BA26-64A67D4F5E49}"/>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907BA9A6-4783-32BD-E772-0759E5120C19}"/>
              </a:ext>
            </a:extLst>
          </p:cNvPr>
          <p:cNvSpPr>
            <a:spLocks noGrp="1"/>
          </p:cNvSpPr>
          <p:nvPr>
            <p:ph type="body" sz="quarter" idx="15"/>
          </p:nvPr>
        </p:nvSpPr>
        <p:spPr/>
        <p:txBody>
          <a:bodyPr/>
          <a:lstStyle/>
          <a:p>
            <a:r>
              <a:rPr lang="fr-FR"/>
              <a:t>Avant : préparer l’atelier</a:t>
            </a:r>
          </a:p>
        </p:txBody>
      </p:sp>
      <p:sp>
        <p:nvSpPr>
          <p:cNvPr id="6" name="Espace réservé du texte 5">
            <a:extLst>
              <a:ext uri="{FF2B5EF4-FFF2-40B4-BE49-F238E27FC236}">
                <a16:creationId xmlns:a16="http://schemas.microsoft.com/office/drawing/2014/main" id="{F782ED4E-342C-2C61-AB1E-D5E6D57932D0}"/>
              </a:ext>
            </a:extLst>
          </p:cNvPr>
          <p:cNvSpPr>
            <a:spLocks noGrp="1"/>
          </p:cNvSpPr>
          <p:nvPr>
            <p:ph type="body" sz="quarter" idx="16"/>
          </p:nvPr>
        </p:nvSpPr>
        <p:spPr/>
        <p:txBody>
          <a:bodyPr/>
          <a:lstStyle/>
          <a:p>
            <a:endParaRPr lang="fr-FR"/>
          </a:p>
        </p:txBody>
      </p:sp>
      <p:sp>
        <p:nvSpPr>
          <p:cNvPr id="7" name="Espace réservé du texte 6">
            <a:extLst>
              <a:ext uri="{FF2B5EF4-FFF2-40B4-BE49-F238E27FC236}">
                <a16:creationId xmlns:a16="http://schemas.microsoft.com/office/drawing/2014/main" id="{C6EE8049-BCBA-7DE6-426E-BDD11AFDF9B8}"/>
              </a:ext>
            </a:extLst>
          </p:cNvPr>
          <p:cNvSpPr>
            <a:spLocks noGrp="1"/>
          </p:cNvSpPr>
          <p:nvPr>
            <p:ph type="body" sz="quarter" idx="17"/>
          </p:nvPr>
        </p:nvSpPr>
        <p:spPr/>
        <p:txBody>
          <a:bodyPr/>
          <a:lstStyle/>
          <a:p>
            <a:r>
              <a:rPr lang="fr-FR"/>
              <a:t>Pendant : animer l’atelier</a:t>
            </a:r>
          </a:p>
        </p:txBody>
      </p:sp>
      <p:sp>
        <p:nvSpPr>
          <p:cNvPr id="8" name="Espace réservé du texte 7">
            <a:extLst>
              <a:ext uri="{FF2B5EF4-FFF2-40B4-BE49-F238E27FC236}">
                <a16:creationId xmlns:a16="http://schemas.microsoft.com/office/drawing/2014/main" id="{864716FF-5D41-5046-5AAC-17A57A965A0B}"/>
              </a:ext>
            </a:extLst>
          </p:cNvPr>
          <p:cNvSpPr>
            <a:spLocks noGrp="1"/>
          </p:cNvSpPr>
          <p:nvPr>
            <p:ph type="body" sz="quarter" idx="18"/>
          </p:nvPr>
        </p:nvSpPr>
        <p:spPr/>
        <p:txBody>
          <a:bodyPr/>
          <a:lstStyle/>
          <a:p>
            <a:endParaRPr lang="fr-FR"/>
          </a:p>
        </p:txBody>
      </p:sp>
      <p:sp>
        <p:nvSpPr>
          <p:cNvPr id="9" name="Espace réservé du texte 8">
            <a:extLst>
              <a:ext uri="{FF2B5EF4-FFF2-40B4-BE49-F238E27FC236}">
                <a16:creationId xmlns:a16="http://schemas.microsoft.com/office/drawing/2014/main" id="{2A46A972-CEF5-8736-F3DB-A7CFF96488A2}"/>
              </a:ext>
            </a:extLst>
          </p:cNvPr>
          <p:cNvSpPr>
            <a:spLocks noGrp="1"/>
          </p:cNvSpPr>
          <p:nvPr>
            <p:ph type="body" sz="quarter" idx="19"/>
          </p:nvPr>
        </p:nvSpPr>
        <p:spPr/>
        <p:txBody>
          <a:bodyPr/>
          <a:lstStyle/>
          <a:p>
            <a:r>
              <a:rPr lang="fr-FR"/>
              <a:t>Après : restituer l’atelier</a:t>
            </a:r>
          </a:p>
        </p:txBody>
      </p:sp>
      <p:sp>
        <p:nvSpPr>
          <p:cNvPr id="10" name="Espace réservé du texte 9">
            <a:extLst>
              <a:ext uri="{FF2B5EF4-FFF2-40B4-BE49-F238E27FC236}">
                <a16:creationId xmlns:a16="http://schemas.microsoft.com/office/drawing/2014/main" id="{142DCED2-9C6B-599E-43C9-80FF7E831B3B}"/>
              </a:ext>
            </a:extLst>
          </p:cNvPr>
          <p:cNvSpPr>
            <a:spLocks noGrp="1"/>
          </p:cNvSpPr>
          <p:nvPr>
            <p:ph type="body" sz="quarter" idx="20"/>
          </p:nvPr>
        </p:nvSpPr>
        <p:spPr/>
        <p:txBody>
          <a:bodyPr/>
          <a:lstStyle/>
          <a:p>
            <a:endParaRPr lang="fr-FR"/>
          </a:p>
        </p:txBody>
      </p:sp>
      <p:sp>
        <p:nvSpPr>
          <p:cNvPr id="11" name="Espace réservé du texte 10">
            <a:extLst>
              <a:ext uri="{FF2B5EF4-FFF2-40B4-BE49-F238E27FC236}">
                <a16:creationId xmlns:a16="http://schemas.microsoft.com/office/drawing/2014/main" id="{CD0E224A-B628-C06C-6287-871B14073512}"/>
              </a:ext>
            </a:extLst>
          </p:cNvPr>
          <p:cNvSpPr>
            <a:spLocks noGrp="1"/>
          </p:cNvSpPr>
          <p:nvPr>
            <p:ph type="body" sz="quarter" idx="21"/>
          </p:nvPr>
        </p:nvSpPr>
        <p:spPr/>
        <p:txBody>
          <a:bodyPr/>
          <a:lstStyle/>
          <a:p>
            <a:r>
              <a:rPr lang="fr-FR"/>
              <a:t>Ressources</a:t>
            </a:r>
          </a:p>
        </p:txBody>
      </p:sp>
      <p:sp>
        <p:nvSpPr>
          <p:cNvPr id="12" name="Espace réservé du texte 11">
            <a:extLst>
              <a:ext uri="{FF2B5EF4-FFF2-40B4-BE49-F238E27FC236}">
                <a16:creationId xmlns:a16="http://schemas.microsoft.com/office/drawing/2014/main" id="{52FDFCFC-F2FC-EFE4-9792-78DD1E3ED9D7}"/>
              </a:ext>
            </a:extLst>
          </p:cNvPr>
          <p:cNvSpPr>
            <a:spLocks noGrp="1"/>
          </p:cNvSpPr>
          <p:nvPr>
            <p:ph type="body" sz="quarter" idx="22"/>
          </p:nvPr>
        </p:nvSpPr>
        <p:spPr/>
        <p:txBody>
          <a:bodyPr/>
          <a:lstStyle/>
          <a:p>
            <a:endParaRPr lang="fr-FR"/>
          </a:p>
        </p:txBody>
      </p:sp>
      <p:sp>
        <p:nvSpPr>
          <p:cNvPr id="13" name="Espace réservé du texte 12">
            <a:extLst>
              <a:ext uri="{FF2B5EF4-FFF2-40B4-BE49-F238E27FC236}">
                <a16:creationId xmlns:a16="http://schemas.microsoft.com/office/drawing/2014/main" id="{C8C157AF-10DF-0FF3-BFE7-DFB0426479B1}"/>
              </a:ext>
            </a:extLst>
          </p:cNvPr>
          <p:cNvSpPr>
            <a:spLocks noGrp="1"/>
          </p:cNvSpPr>
          <p:nvPr>
            <p:ph type="body" sz="quarter" idx="23"/>
          </p:nvPr>
        </p:nvSpPr>
        <p:spPr/>
        <p:txBody>
          <a:bodyPr/>
          <a:lstStyle/>
          <a:p>
            <a:r>
              <a:rPr lang="fr-FR"/>
              <a:t>Contact</a:t>
            </a:r>
          </a:p>
        </p:txBody>
      </p:sp>
    </p:spTree>
    <p:extLst>
      <p:ext uri="{BB962C8B-B14F-4D97-AF65-F5344CB8AC3E}">
        <p14:creationId xmlns:p14="http://schemas.microsoft.com/office/powerpoint/2010/main" val="1141127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 coins arrondis 25">
            <a:extLst>
              <a:ext uri="{FF2B5EF4-FFF2-40B4-BE49-F238E27FC236}">
                <a16:creationId xmlns:a16="http://schemas.microsoft.com/office/drawing/2014/main" id="{A0AD6543-37A2-6FB6-DDCB-776869181295}"/>
              </a:ext>
            </a:extLst>
          </p:cNvPr>
          <p:cNvSpPr/>
          <p:nvPr/>
        </p:nvSpPr>
        <p:spPr>
          <a:xfrm>
            <a:off x="1120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13" name="Espace réservé du contenu 4" descr="Une image contenant transport, avion&#10;&#10;Description générée automatiquement">
            <a:extLst>
              <a:ext uri="{FF2B5EF4-FFF2-40B4-BE49-F238E27FC236}">
                <a16:creationId xmlns:a16="http://schemas.microsoft.com/office/drawing/2014/main" id="{23E53311-C947-78CD-4EEC-A4388519082E}"/>
              </a:ext>
            </a:extLst>
          </p:cNvPr>
          <p:cNvPicPr>
            <a:picLocks noChangeAspect="1"/>
          </p:cNvPicPr>
          <p:nvPr/>
        </p:nvPicPr>
        <p:blipFill rotWithShape="1">
          <a:blip r:embed="rId2">
            <a:alphaModFix amt="20000"/>
            <a:biLevel thresh="25000"/>
            <a:extLst>
              <a:ext uri="{BEBA8EAE-BF5A-486C-A8C5-ECC9F3942E4B}">
                <a14:imgProps xmlns:a14="http://schemas.microsoft.com/office/drawing/2010/main">
                  <a14:imgLayer r:embed="rId3">
                    <a14:imgEffect>
                      <a14:colorTemperature colorTemp="5300"/>
                    </a14:imgEffect>
                  </a14:imgLayer>
                </a14:imgProps>
              </a:ext>
            </a:extLst>
          </a:blip>
          <a:srcRect l="36428"/>
          <a:stretch/>
        </p:blipFill>
        <p:spPr>
          <a:xfrm>
            <a:off x="6678401" y="1037602"/>
            <a:ext cx="1549123" cy="704347"/>
          </a:xfrm>
          <a:prstGeom prst="rect">
            <a:avLst/>
          </a:prstGeom>
          <a:noFill/>
        </p:spPr>
      </p:pic>
      <p:sp>
        <p:nvSpPr>
          <p:cNvPr id="14" name="Rectangle : coins arrondis 13">
            <a:extLst>
              <a:ext uri="{FF2B5EF4-FFF2-40B4-BE49-F238E27FC236}">
                <a16:creationId xmlns:a16="http://schemas.microsoft.com/office/drawing/2014/main" id="{FF036C3E-64A3-9AFA-C04B-9BD6F28FCDA0}"/>
              </a:ext>
            </a:extLst>
          </p:cNvPr>
          <p:cNvSpPr/>
          <p:nvPr/>
        </p:nvSpPr>
        <p:spPr>
          <a:xfrm>
            <a:off x="2559934"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7B9E174-EEB0-047A-EF8C-AB1CB16B1789}"/>
              </a:ext>
            </a:extLst>
          </p:cNvPr>
          <p:cNvSpPr/>
          <p:nvPr/>
        </p:nvSpPr>
        <p:spPr>
          <a:xfrm>
            <a:off x="510738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20E6FB6F-7CA5-4B7F-4D99-D2C333B5707F}"/>
              </a:ext>
            </a:extLst>
          </p:cNvPr>
          <p:cNvSpPr/>
          <p:nvPr/>
        </p:nvSpPr>
        <p:spPr>
          <a:xfrm>
            <a:off x="7664946"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24" name="Rectangle 23">
            <a:extLst>
              <a:ext uri="{FF2B5EF4-FFF2-40B4-BE49-F238E27FC236}">
                <a16:creationId xmlns:a16="http://schemas.microsoft.com/office/drawing/2014/main" id="{0DF4F070-1F7A-20FE-41A2-701950A732B6}"/>
              </a:ext>
            </a:extLst>
          </p:cNvPr>
          <p:cNvSpPr/>
          <p:nvPr/>
        </p:nvSpPr>
        <p:spPr>
          <a:xfrm>
            <a:off x="2689804"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Le numérique en éducation en 2037</a:t>
            </a:r>
          </a:p>
        </p:txBody>
      </p:sp>
      <p:sp>
        <p:nvSpPr>
          <p:cNvPr id="27" name="Rectangle 26">
            <a:extLst>
              <a:ext uri="{FF2B5EF4-FFF2-40B4-BE49-F238E27FC236}">
                <a16:creationId xmlns:a16="http://schemas.microsoft.com/office/drawing/2014/main" id="{F13225D3-D3F3-4D4D-7379-99646BF17E8E}"/>
              </a:ext>
            </a:extLst>
          </p:cNvPr>
          <p:cNvSpPr/>
          <p:nvPr/>
        </p:nvSpPr>
        <p:spPr>
          <a:xfrm>
            <a:off x="2689804"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ÉDUCATION</a:t>
            </a:r>
          </a:p>
        </p:txBody>
      </p:sp>
      <p:sp>
        <p:nvSpPr>
          <p:cNvPr id="29" name="Rectangle 28">
            <a:extLst>
              <a:ext uri="{FF2B5EF4-FFF2-40B4-BE49-F238E27FC236}">
                <a16:creationId xmlns:a16="http://schemas.microsoft.com/office/drawing/2014/main" id="{B1091A4D-1F7D-1FB0-7FAF-D52CB8E5AC37}"/>
              </a:ext>
            </a:extLst>
          </p:cNvPr>
          <p:cNvSpPr/>
          <p:nvPr/>
        </p:nvSpPr>
        <p:spPr>
          <a:xfrm>
            <a:off x="151165"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Apprendre tout au long de la vie en 2037</a:t>
            </a:r>
          </a:p>
        </p:txBody>
      </p:sp>
      <p:sp>
        <p:nvSpPr>
          <p:cNvPr id="30" name="Rectangle 29">
            <a:extLst>
              <a:ext uri="{FF2B5EF4-FFF2-40B4-BE49-F238E27FC236}">
                <a16:creationId xmlns:a16="http://schemas.microsoft.com/office/drawing/2014/main" id="{AE9B2C00-9D17-D996-2FD4-1CDBD106C6C1}"/>
              </a:ext>
            </a:extLst>
          </p:cNvPr>
          <p:cNvSpPr/>
          <p:nvPr/>
        </p:nvSpPr>
        <p:spPr>
          <a:xfrm>
            <a:off x="151165"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ÉDUCATION</a:t>
            </a:r>
          </a:p>
        </p:txBody>
      </p:sp>
      <p:sp>
        <p:nvSpPr>
          <p:cNvPr id="32" name="Rectangle 31">
            <a:extLst>
              <a:ext uri="{FF2B5EF4-FFF2-40B4-BE49-F238E27FC236}">
                <a16:creationId xmlns:a16="http://schemas.microsoft.com/office/drawing/2014/main" id="{3417A62F-C9E4-7F7A-2954-31BAA76A544E}"/>
              </a:ext>
            </a:extLst>
          </p:cNvPr>
          <p:cNvSpPr/>
          <p:nvPr/>
        </p:nvSpPr>
        <p:spPr>
          <a:xfrm>
            <a:off x="5240018"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Emissions à effet de serre</a:t>
            </a:r>
          </a:p>
        </p:txBody>
      </p:sp>
      <p:sp>
        <p:nvSpPr>
          <p:cNvPr id="33" name="Rectangle 32">
            <a:extLst>
              <a:ext uri="{FF2B5EF4-FFF2-40B4-BE49-F238E27FC236}">
                <a16:creationId xmlns:a16="http://schemas.microsoft.com/office/drawing/2014/main" id="{472BE081-F601-0A20-B82D-25F64C999EBA}"/>
              </a:ext>
            </a:extLst>
          </p:cNvPr>
          <p:cNvSpPr/>
          <p:nvPr/>
        </p:nvSpPr>
        <p:spPr>
          <a:xfrm>
            <a:off x="5240018"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ENVIRONNEMENT</a:t>
            </a:r>
          </a:p>
        </p:txBody>
      </p:sp>
      <p:sp>
        <p:nvSpPr>
          <p:cNvPr id="35" name="Rectangle 34">
            <a:extLst>
              <a:ext uri="{FF2B5EF4-FFF2-40B4-BE49-F238E27FC236}">
                <a16:creationId xmlns:a16="http://schemas.microsoft.com/office/drawing/2014/main" id="{C4C3B747-9D72-FAB7-A2E8-30DC83D5F341}"/>
              </a:ext>
            </a:extLst>
          </p:cNvPr>
          <p:cNvSpPr/>
          <p:nvPr/>
        </p:nvSpPr>
        <p:spPr>
          <a:xfrm>
            <a:off x="7790232"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Biodiversité</a:t>
            </a:r>
            <a:endParaRPr lang="en-US"/>
          </a:p>
        </p:txBody>
      </p:sp>
      <p:sp>
        <p:nvSpPr>
          <p:cNvPr id="36" name="Rectangle 35">
            <a:extLst>
              <a:ext uri="{FF2B5EF4-FFF2-40B4-BE49-F238E27FC236}">
                <a16:creationId xmlns:a16="http://schemas.microsoft.com/office/drawing/2014/main" id="{9CC54659-101C-D63B-BBA6-2831696BBBFA}"/>
              </a:ext>
            </a:extLst>
          </p:cNvPr>
          <p:cNvSpPr/>
          <p:nvPr/>
        </p:nvSpPr>
        <p:spPr>
          <a:xfrm>
            <a:off x="7790232"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ENVIRONNEMENT</a:t>
            </a:r>
          </a:p>
        </p:txBody>
      </p:sp>
      <p:sp>
        <p:nvSpPr>
          <p:cNvPr id="38" name="Rectangle : coins arrondis 37">
            <a:extLst>
              <a:ext uri="{FF2B5EF4-FFF2-40B4-BE49-F238E27FC236}">
                <a16:creationId xmlns:a16="http://schemas.microsoft.com/office/drawing/2014/main" id="{255E2946-B203-8441-1933-C286430118F1}"/>
              </a:ext>
            </a:extLst>
          </p:cNvPr>
          <p:cNvSpPr/>
          <p:nvPr/>
        </p:nvSpPr>
        <p:spPr>
          <a:xfrm>
            <a:off x="11200"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39" name="Espace réservé du contenu 4" descr="Une image contenant transport, avion&#10;&#10;Description générée automatiquement">
            <a:extLst>
              <a:ext uri="{FF2B5EF4-FFF2-40B4-BE49-F238E27FC236}">
                <a16:creationId xmlns:a16="http://schemas.microsoft.com/office/drawing/2014/main" id="{7330122F-B8BE-4176-B854-23CC8A32DF7E}"/>
              </a:ext>
            </a:extLst>
          </p:cNvPr>
          <p:cNvPicPr>
            <a:picLocks noChangeAspect="1"/>
          </p:cNvPicPr>
          <p:nvPr/>
        </p:nvPicPr>
        <p:blipFill rotWithShape="1">
          <a:blip r:embed="rId2">
            <a:alphaModFix amt="20000"/>
            <a:biLevel thresh="25000"/>
            <a:extLst>
              <a:ext uri="{BEBA8EAE-BF5A-486C-A8C5-ECC9F3942E4B}">
                <a14:imgProps xmlns:a14="http://schemas.microsoft.com/office/drawing/2010/main">
                  <a14:imgLayer r:embed="rId3">
                    <a14:imgEffect>
                      <a14:colorTemperature colorTemp="5300"/>
                    </a14:imgEffect>
                  </a14:imgLayer>
                </a14:imgProps>
              </a:ext>
            </a:extLst>
          </a:blip>
          <a:srcRect l="36428"/>
          <a:stretch/>
        </p:blipFill>
        <p:spPr>
          <a:xfrm>
            <a:off x="6678401" y="4488911"/>
            <a:ext cx="1549123" cy="704347"/>
          </a:xfrm>
          <a:prstGeom prst="rect">
            <a:avLst/>
          </a:prstGeom>
          <a:noFill/>
        </p:spPr>
      </p:pic>
      <p:sp>
        <p:nvSpPr>
          <p:cNvPr id="40" name="Rectangle : coins arrondis 39">
            <a:extLst>
              <a:ext uri="{FF2B5EF4-FFF2-40B4-BE49-F238E27FC236}">
                <a16:creationId xmlns:a16="http://schemas.microsoft.com/office/drawing/2014/main" id="{244D13C3-B84A-6482-BFE6-81EF8740369D}"/>
              </a:ext>
            </a:extLst>
          </p:cNvPr>
          <p:cNvSpPr/>
          <p:nvPr/>
        </p:nvSpPr>
        <p:spPr>
          <a:xfrm>
            <a:off x="2559934"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1" name="Rectangle : coins arrondis 40">
            <a:extLst>
              <a:ext uri="{FF2B5EF4-FFF2-40B4-BE49-F238E27FC236}">
                <a16:creationId xmlns:a16="http://schemas.microsoft.com/office/drawing/2014/main" id="{68AF8EE2-1A79-68F8-D303-ADA90AE8C669}"/>
              </a:ext>
            </a:extLst>
          </p:cNvPr>
          <p:cNvSpPr/>
          <p:nvPr/>
        </p:nvSpPr>
        <p:spPr>
          <a:xfrm>
            <a:off x="5107380"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D17D16DD-A144-34C6-77C9-25B6E76E6FC5}"/>
              </a:ext>
            </a:extLst>
          </p:cNvPr>
          <p:cNvSpPr/>
          <p:nvPr/>
        </p:nvSpPr>
        <p:spPr>
          <a:xfrm>
            <a:off x="7664946"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3" name="Rectangle 42">
            <a:extLst>
              <a:ext uri="{FF2B5EF4-FFF2-40B4-BE49-F238E27FC236}">
                <a16:creationId xmlns:a16="http://schemas.microsoft.com/office/drawing/2014/main" id="{2A5C5E8E-86AE-F9DE-57A9-3DE8907F1EE3}"/>
              </a:ext>
            </a:extLst>
          </p:cNvPr>
          <p:cNvSpPr/>
          <p:nvPr/>
        </p:nvSpPr>
        <p:spPr>
          <a:xfrm>
            <a:off x="2689804"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L'inclusion à l'école en 2037</a:t>
            </a:r>
            <a:endParaRPr lang="en-US">
              <a:solidFill>
                <a:schemeClr val="tx2"/>
              </a:solidFill>
            </a:endParaRPr>
          </a:p>
        </p:txBody>
      </p:sp>
      <p:sp>
        <p:nvSpPr>
          <p:cNvPr id="44" name="Rectangle 43">
            <a:extLst>
              <a:ext uri="{FF2B5EF4-FFF2-40B4-BE49-F238E27FC236}">
                <a16:creationId xmlns:a16="http://schemas.microsoft.com/office/drawing/2014/main" id="{3D19108A-5D37-1C08-6259-20ACF7468673}"/>
              </a:ext>
            </a:extLst>
          </p:cNvPr>
          <p:cNvSpPr/>
          <p:nvPr/>
        </p:nvSpPr>
        <p:spPr>
          <a:xfrm>
            <a:off x="2689804"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ÉDUCATION</a:t>
            </a:r>
          </a:p>
        </p:txBody>
      </p:sp>
      <p:sp>
        <p:nvSpPr>
          <p:cNvPr id="46" name="Rectangle 45">
            <a:extLst>
              <a:ext uri="{FF2B5EF4-FFF2-40B4-BE49-F238E27FC236}">
                <a16:creationId xmlns:a16="http://schemas.microsoft.com/office/drawing/2014/main" id="{19CED849-E8BC-C809-2126-BB653CF1E48A}"/>
              </a:ext>
            </a:extLst>
          </p:cNvPr>
          <p:cNvSpPr/>
          <p:nvPr/>
        </p:nvSpPr>
        <p:spPr>
          <a:xfrm>
            <a:off x="151165"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L'Egalité des chances en 2037</a:t>
            </a:r>
          </a:p>
        </p:txBody>
      </p:sp>
      <p:sp>
        <p:nvSpPr>
          <p:cNvPr id="47" name="Rectangle 46">
            <a:extLst>
              <a:ext uri="{FF2B5EF4-FFF2-40B4-BE49-F238E27FC236}">
                <a16:creationId xmlns:a16="http://schemas.microsoft.com/office/drawing/2014/main" id="{20B840DC-5549-DD56-78AD-1AF3C0042AE3}"/>
              </a:ext>
            </a:extLst>
          </p:cNvPr>
          <p:cNvSpPr/>
          <p:nvPr/>
        </p:nvSpPr>
        <p:spPr>
          <a:xfrm>
            <a:off x="151165"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ÉDUCATION</a:t>
            </a:r>
          </a:p>
        </p:txBody>
      </p:sp>
      <p:sp>
        <p:nvSpPr>
          <p:cNvPr id="49" name="Rectangle 48">
            <a:extLst>
              <a:ext uri="{FF2B5EF4-FFF2-40B4-BE49-F238E27FC236}">
                <a16:creationId xmlns:a16="http://schemas.microsoft.com/office/drawing/2014/main" id="{1B2E90AC-50D4-631E-B9AD-3B77E07A7DD1}"/>
              </a:ext>
            </a:extLst>
          </p:cNvPr>
          <p:cNvSpPr/>
          <p:nvPr/>
        </p:nvSpPr>
        <p:spPr>
          <a:xfrm>
            <a:off x="5240018"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Economie circulaire</a:t>
            </a:r>
          </a:p>
        </p:txBody>
      </p:sp>
      <p:sp>
        <p:nvSpPr>
          <p:cNvPr id="50" name="Rectangle 49">
            <a:extLst>
              <a:ext uri="{FF2B5EF4-FFF2-40B4-BE49-F238E27FC236}">
                <a16:creationId xmlns:a16="http://schemas.microsoft.com/office/drawing/2014/main" id="{6DCC5C6E-6CC6-7E46-F303-1D887ECFEBE1}"/>
              </a:ext>
            </a:extLst>
          </p:cNvPr>
          <p:cNvSpPr/>
          <p:nvPr/>
        </p:nvSpPr>
        <p:spPr>
          <a:xfrm>
            <a:off x="5240018"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ENVIRONNEMENT</a:t>
            </a:r>
          </a:p>
        </p:txBody>
      </p:sp>
      <p:sp>
        <p:nvSpPr>
          <p:cNvPr id="52" name="Rectangle 51">
            <a:extLst>
              <a:ext uri="{FF2B5EF4-FFF2-40B4-BE49-F238E27FC236}">
                <a16:creationId xmlns:a16="http://schemas.microsoft.com/office/drawing/2014/main" id="{68412090-235A-728B-4317-FF192AD58371}"/>
              </a:ext>
            </a:extLst>
          </p:cNvPr>
          <p:cNvSpPr/>
          <p:nvPr/>
        </p:nvSpPr>
        <p:spPr>
          <a:xfrm>
            <a:off x="7790232"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Ressources naturelles</a:t>
            </a:r>
          </a:p>
        </p:txBody>
      </p:sp>
      <p:sp>
        <p:nvSpPr>
          <p:cNvPr id="53" name="Rectangle 52">
            <a:extLst>
              <a:ext uri="{FF2B5EF4-FFF2-40B4-BE49-F238E27FC236}">
                <a16:creationId xmlns:a16="http://schemas.microsoft.com/office/drawing/2014/main" id="{4343A6CD-A75A-9E62-D737-E3F27E29C2DA}"/>
              </a:ext>
            </a:extLst>
          </p:cNvPr>
          <p:cNvSpPr/>
          <p:nvPr/>
        </p:nvSpPr>
        <p:spPr>
          <a:xfrm>
            <a:off x="7790232"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ENVIRONNEMENT</a:t>
            </a:r>
          </a:p>
        </p:txBody>
      </p:sp>
      <p:sp>
        <p:nvSpPr>
          <p:cNvPr id="2" name="Rectangle 1">
            <a:extLst>
              <a:ext uri="{FF2B5EF4-FFF2-40B4-BE49-F238E27FC236}">
                <a16:creationId xmlns:a16="http://schemas.microsoft.com/office/drawing/2014/main" id="{23C68470-3750-E9A9-ABC4-76E8D7123850}"/>
              </a:ext>
            </a:extLst>
          </p:cNvPr>
          <p:cNvSpPr/>
          <p:nvPr/>
        </p:nvSpPr>
        <p:spPr>
          <a:xfrm>
            <a:off x="166026" y="3148378"/>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3" name="Rectangle 2">
            <a:extLst>
              <a:ext uri="{FF2B5EF4-FFF2-40B4-BE49-F238E27FC236}">
                <a16:creationId xmlns:a16="http://schemas.microsoft.com/office/drawing/2014/main" id="{15D9FBCD-327E-10BA-BA6C-FE20884D48A1}"/>
              </a:ext>
            </a:extLst>
          </p:cNvPr>
          <p:cNvSpPr/>
          <p:nvPr/>
        </p:nvSpPr>
        <p:spPr>
          <a:xfrm>
            <a:off x="2704665" y="313764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4" name="Rectangle 3">
            <a:extLst>
              <a:ext uri="{FF2B5EF4-FFF2-40B4-BE49-F238E27FC236}">
                <a16:creationId xmlns:a16="http://schemas.microsoft.com/office/drawing/2014/main" id="{FD2C6082-BE85-098C-B505-6672E05604CF}"/>
              </a:ext>
            </a:extLst>
          </p:cNvPr>
          <p:cNvSpPr/>
          <p:nvPr/>
        </p:nvSpPr>
        <p:spPr>
          <a:xfrm>
            <a:off x="5254879" y="310714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5" name="Rectangle 4">
            <a:extLst>
              <a:ext uri="{FF2B5EF4-FFF2-40B4-BE49-F238E27FC236}">
                <a16:creationId xmlns:a16="http://schemas.microsoft.com/office/drawing/2014/main" id="{C93212FC-7A71-FC42-1001-B332D9DB08D6}"/>
              </a:ext>
            </a:extLst>
          </p:cNvPr>
          <p:cNvSpPr/>
          <p:nvPr/>
        </p:nvSpPr>
        <p:spPr>
          <a:xfrm>
            <a:off x="7805093" y="3127488"/>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6" name="Rectangle 5">
            <a:extLst>
              <a:ext uri="{FF2B5EF4-FFF2-40B4-BE49-F238E27FC236}">
                <a16:creationId xmlns:a16="http://schemas.microsoft.com/office/drawing/2014/main" id="{0E1D730A-30D5-A101-18B4-3E5C83F8DC87}"/>
              </a:ext>
            </a:extLst>
          </p:cNvPr>
          <p:cNvSpPr/>
          <p:nvPr/>
        </p:nvSpPr>
        <p:spPr>
          <a:xfrm>
            <a:off x="166026" y="656187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8" name="Rectangle 7">
            <a:extLst>
              <a:ext uri="{FF2B5EF4-FFF2-40B4-BE49-F238E27FC236}">
                <a16:creationId xmlns:a16="http://schemas.microsoft.com/office/drawing/2014/main" id="{7EFF3476-F588-D891-30B9-58DCD40D50B2}"/>
              </a:ext>
            </a:extLst>
          </p:cNvPr>
          <p:cNvSpPr/>
          <p:nvPr/>
        </p:nvSpPr>
        <p:spPr>
          <a:xfrm>
            <a:off x="2700458" y="656664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0" name="Rectangle 9">
            <a:extLst>
              <a:ext uri="{FF2B5EF4-FFF2-40B4-BE49-F238E27FC236}">
                <a16:creationId xmlns:a16="http://schemas.microsoft.com/office/drawing/2014/main" id="{52B6A341-1BE7-0776-6EBD-18270034ECE5}"/>
              </a:ext>
            </a:extLst>
          </p:cNvPr>
          <p:cNvSpPr/>
          <p:nvPr/>
        </p:nvSpPr>
        <p:spPr>
          <a:xfrm>
            <a:off x="5247904" y="656664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1" name="Rectangle 10">
            <a:extLst>
              <a:ext uri="{FF2B5EF4-FFF2-40B4-BE49-F238E27FC236}">
                <a16:creationId xmlns:a16="http://schemas.microsoft.com/office/drawing/2014/main" id="{1B58F819-6295-B9CF-C75A-ED1E4057BE5C}"/>
              </a:ext>
            </a:extLst>
          </p:cNvPr>
          <p:cNvSpPr/>
          <p:nvPr/>
        </p:nvSpPr>
        <p:spPr>
          <a:xfrm>
            <a:off x="7805093" y="6548317"/>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pic>
        <p:nvPicPr>
          <p:cNvPr id="9" name="Graphique 8" descr="Toque d'étudiant contour">
            <a:extLst>
              <a:ext uri="{FF2B5EF4-FFF2-40B4-BE49-F238E27FC236}">
                <a16:creationId xmlns:a16="http://schemas.microsoft.com/office/drawing/2014/main" id="{CC7D71A0-DD2B-7F11-951B-1F00CE15D4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208" y="1010327"/>
            <a:ext cx="831273" cy="831273"/>
          </a:xfrm>
          <a:prstGeom prst="rect">
            <a:avLst/>
          </a:prstGeom>
        </p:spPr>
      </p:pic>
      <p:pic>
        <p:nvPicPr>
          <p:cNvPr id="19" name="Graphique 18" descr="Main ouverte avec une plante contour">
            <a:extLst>
              <a:ext uri="{FF2B5EF4-FFF2-40B4-BE49-F238E27FC236}">
                <a16:creationId xmlns:a16="http://schemas.microsoft.com/office/drawing/2014/main" id="{FCF398AA-AFC6-4186-5FD3-13E65DBBDD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1733" y="938822"/>
            <a:ext cx="624548" cy="624548"/>
          </a:xfrm>
          <a:prstGeom prst="rect">
            <a:avLst/>
          </a:prstGeom>
        </p:spPr>
      </p:pic>
      <p:pic>
        <p:nvPicPr>
          <p:cNvPr id="7" name="Graphique 6" descr="Main ouverte avec une plante contour">
            <a:extLst>
              <a:ext uri="{FF2B5EF4-FFF2-40B4-BE49-F238E27FC236}">
                <a16:creationId xmlns:a16="http://schemas.microsoft.com/office/drawing/2014/main" id="{8801B1DA-DCBF-AAD3-53BA-9E74CC008A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8578" y="938822"/>
            <a:ext cx="624548" cy="624548"/>
          </a:xfrm>
          <a:prstGeom prst="rect">
            <a:avLst/>
          </a:prstGeom>
        </p:spPr>
      </p:pic>
      <p:pic>
        <p:nvPicPr>
          <p:cNvPr id="17" name="Graphique 16" descr="Toque d'étudiant contour">
            <a:extLst>
              <a:ext uri="{FF2B5EF4-FFF2-40B4-BE49-F238E27FC236}">
                <a16:creationId xmlns:a16="http://schemas.microsoft.com/office/drawing/2014/main" id="{5C862E54-1747-1077-CCD8-BF8B4A1332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1422" y="1010327"/>
            <a:ext cx="831273" cy="831273"/>
          </a:xfrm>
          <a:prstGeom prst="rect">
            <a:avLst/>
          </a:prstGeom>
        </p:spPr>
      </p:pic>
      <p:pic>
        <p:nvPicPr>
          <p:cNvPr id="21" name="Graphique 20" descr="Toque d'étudiant contour">
            <a:extLst>
              <a:ext uri="{FF2B5EF4-FFF2-40B4-BE49-F238E27FC236}">
                <a16:creationId xmlns:a16="http://schemas.microsoft.com/office/drawing/2014/main" id="{6C2C47B4-755D-5C4A-219E-A109DC51DF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208" y="4340363"/>
            <a:ext cx="831273" cy="831273"/>
          </a:xfrm>
          <a:prstGeom prst="rect">
            <a:avLst/>
          </a:prstGeom>
        </p:spPr>
      </p:pic>
      <p:pic>
        <p:nvPicPr>
          <p:cNvPr id="22" name="Graphique 21" descr="Toque d'étudiant contour">
            <a:extLst>
              <a:ext uri="{FF2B5EF4-FFF2-40B4-BE49-F238E27FC236}">
                <a16:creationId xmlns:a16="http://schemas.microsoft.com/office/drawing/2014/main" id="{7AEF8981-FBE0-60AB-DC0C-F0FB984C92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1422" y="4340363"/>
            <a:ext cx="831273" cy="831273"/>
          </a:xfrm>
          <a:prstGeom prst="rect">
            <a:avLst/>
          </a:prstGeom>
        </p:spPr>
      </p:pic>
      <p:pic>
        <p:nvPicPr>
          <p:cNvPr id="25" name="Graphique 24" descr="Main ouverte avec une plante contour">
            <a:extLst>
              <a:ext uri="{FF2B5EF4-FFF2-40B4-BE49-F238E27FC236}">
                <a16:creationId xmlns:a16="http://schemas.microsoft.com/office/drawing/2014/main" id="{B5D09CA1-44AC-E2F1-E095-76CB991A1E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1733" y="4355788"/>
            <a:ext cx="624548" cy="624548"/>
          </a:xfrm>
          <a:prstGeom prst="rect">
            <a:avLst/>
          </a:prstGeom>
        </p:spPr>
      </p:pic>
      <p:pic>
        <p:nvPicPr>
          <p:cNvPr id="28" name="Graphique 27" descr="Main ouverte avec une plante contour">
            <a:extLst>
              <a:ext uri="{FF2B5EF4-FFF2-40B4-BE49-F238E27FC236}">
                <a16:creationId xmlns:a16="http://schemas.microsoft.com/office/drawing/2014/main" id="{F7C068C2-1ACC-FABA-6208-15E20DED7D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8578" y="4355788"/>
            <a:ext cx="624548" cy="624548"/>
          </a:xfrm>
          <a:prstGeom prst="rect">
            <a:avLst/>
          </a:prstGeom>
        </p:spPr>
      </p:pic>
      <p:sp>
        <p:nvSpPr>
          <p:cNvPr id="12" name="Rectangle : coins arrondis 25">
            <a:extLst>
              <a:ext uri="{FF2B5EF4-FFF2-40B4-BE49-F238E27FC236}">
                <a16:creationId xmlns:a16="http://schemas.microsoft.com/office/drawing/2014/main" id="{64E7869B-0717-5B7A-4184-12E0D800FED3}"/>
              </a:ext>
            </a:extLst>
          </p:cNvPr>
          <p:cNvSpPr/>
          <p:nvPr/>
        </p:nvSpPr>
        <p:spPr>
          <a:xfrm>
            <a:off x="10163384" y="691"/>
            <a:ext cx="2022824"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5" name="Rectangle 14">
            <a:extLst>
              <a:ext uri="{FF2B5EF4-FFF2-40B4-BE49-F238E27FC236}">
                <a16:creationId xmlns:a16="http://schemas.microsoft.com/office/drawing/2014/main" id="{459D647C-5810-0060-B588-66ACC49342DD}"/>
              </a:ext>
            </a:extLst>
          </p:cNvPr>
          <p:cNvSpPr/>
          <p:nvPr/>
        </p:nvSpPr>
        <p:spPr>
          <a:xfrm>
            <a:off x="10303349" y="665427"/>
            <a:ext cx="1818389"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Les écoles en 2037</a:t>
            </a:r>
            <a:endParaRPr lang="en-US"/>
          </a:p>
        </p:txBody>
      </p:sp>
      <p:sp>
        <p:nvSpPr>
          <p:cNvPr id="20" name="Rectangle 19">
            <a:extLst>
              <a:ext uri="{FF2B5EF4-FFF2-40B4-BE49-F238E27FC236}">
                <a16:creationId xmlns:a16="http://schemas.microsoft.com/office/drawing/2014/main" id="{C9B473E1-BFA6-A68A-87FB-4754FD1B4E0C}"/>
              </a:ext>
            </a:extLst>
          </p:cNvPr>
          <p:cNvSpPr/>
          <p:nvPr/>
        </p:nvSpPr>
        <p:spPr>
          <a:xfrm>
            <a:off x="10303349" y="90452"/>
            <a:ext cx="1818389"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ÉDUCATION</a:t>
            </a:r>
          </a:p>
        </p:txBody>
      </p:sp>
      <p:sp>
        <p:nvSpPr>
          <p:cNvPr id="23" name="Rectangle : coins arrondis 37">
            <a:extLst>
              <a:ext uri="{FF2B5EF4-FFF2-40B4-BE49-F238E27FC236}">
                <a16:creationId xmlns:a16="http://schemas.microsoft.com/office/drawing/2014/main" id="{D00EC62F-3BEA-A00F-81EE-C88083A7F14B}"/>
              </a:ext>
            </a:extLst>
          </p:cNvPr>
          <p:cNvSpPr/>
          <p:nvPr/>
        </p:nvSpPr>
        <p:spPr>
          <a:xfrm>
            <a:off x="10186830" y="3452000"/>
            <a:ext cx="2011101" cy="3463032"/>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31" name="Rectangle 30">
            <a:extLst>
              <a:ext uri="{FF2B5EF4-FFF2-40B4-BE49-F238E27FC236}">
                <a16:creationId xmlns:a16="http://schemas.microsoft.com/office/drawing/2014/main" id="{93F968BD-9A1C-0792-F718-5D888F5469A1}"/>
              </a:ext>
            </a:extLst>
          </p:cNvPr>
          <p:cNvSpPr/>
          <p:nvPr/>
        </p:nvSpPr>
        <p:spPr>
          <a:xfrm>
            <a:off x="10306487" y="3136654"/>
            <a:ext cx="1882451" cy="267910"/>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pic>
        <p:nvPicPr>
          <p:cNvPr id="34" name="Graphique 8" descr="Toque d'étudiant contour">
            <a:extLst>
              <a:ext uri="{FF2B5EF4-FFF2-40B4-BE49-F238E27FC236}">
                <a16:creationId xmlns:a16="http://schemas.microsoft.com/office/drawing/2014/main" id="{1704F4A1-EE23-0C1F-DCD6-D016C9D719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33392" y="998603"/>
            <a:ext cx="667150" cy="831273"/>
          </a:xfrm>
          <a:prstGeom prst="rect">
            <a:avLst/>
          </a:prstGeom>
        </p:spPr>
      </p:pic>
    </p:spTree>
    <p:extLst>
      <p:ext uri="{BB962C8B-B14F-4D97-AF65-F5344CB8AC3E}">
        <p14:creationId xmlns:p14="http://schemas.microsoft.com/office/powerpoint/2010/main" val="407683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 coins arrondis 25">
            <a:extLst>
              <a:ext uri="{FF2B5EF4-FFF2-40B4-BE49-F238E27FC236}">
                <a16:creationId xmlns:a16="http://schemas.microsoft.com/office/drawing/2014/main" id="{A0AD6543-37A2-6FB6-DDCB-776869181295}"/>
              </a:ext>
            </a:extLst>
          </p:cNvPr>
          <p:cNvSpPr/>
          <p:nvPr/>
        </p:nvSpPr>
        <p:spPr>
          <a:xfrm>
            <a:off x="1120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FF036C3E-64A3-9AFA-C04B-9BD6F28FCDA0}"/>
              </a:ext>
            </a:extLst>
          </p:cNvPr>
          <p:cNvSpPr/>
          <p:nvPr/>
        </p:nvSpPr>
        <p:spPr>
          <a:xfrm>
            <a:off x="2559934"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7B9E174-EEB0-047A-EF8C-AB1CB16B1789}"/>
              </a:ext>
            </a:extLst>
          </p:cNvPr>
          <p:cNvSpPr/>
          <p:nvPr/>
        </p:nvSpPr>
        <p:spPr>
          <a:xfrm>
            <a:off x="510738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20E6FB6F-7CA5-4B7F-4D99-D2C333B5707F}"/>
              </a:ext>
            </a:extLst>
          </p:cNvPr>
          <p:cNvSpPr/>
          <p:nvPr/>
        </p:nvSpPr>
        <p:spPr>
          <a:xfrm>
            <a:off x="7664946"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24" name="Rectangle 23">
            <a:extLst>
              <a:ext uri="{FF2B5EF4-FFF2-40B4-BE49-F238E27FC236}">
                <a16:creationId xmlns:a16="http://schemas.microsoft.com/office/drawing/2014/main" id="{0DF4F070-1F7A-20FE-41A2-701950A732B6}"/>
              </a:ext>
            </a:extLst>
          </p:cNvPr>
          <p:cNvSpPr/>
          <p:nvPr/>
        </p:nvSpPr>
        <p:spPr>
          <a:xfrm>
            <a:off x="2701527" y="677151"/>
            <a:ext cx="2263866" cy="2342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b"/>
          <a:lstStyle/>
          <a:p>
            <a:pPr algn="ctr"/>
            <a:r>
              <a:rPr lang="fr-FR" sz="1400" i="1">
                <a:solidFill>
                  <a:schemeClr val="tx2"/>
                </a:solidFill>
                <a:cs typeface="Calibri"/>
              </a:rPr>
              <a:t>Accès à la technologie et à la communication en 2037</a:t>
            </a:r>
          </a:p>
          <a:p>
            <a:pPr algn="ctr"/>
            <a:endParaRPr lang="fr-FR" sz="1400" i="1">
              <a:solidFill>
                <a:schemeClr val="tx2"/>
              </a:solidFill>
              <a:cs typeface="Calibri"/>
            </a:endParaRPr>
          </a:p>
          <a:p>
            <a:pPr algn="ctr"/>
            <a:endParaRPr lang="fr-FR" sz="1400" i="1">
              <a:solidFill>
                <a:schemeClr val="tx2"/>
              </a:solidFill>
              <a:cs typeface="Calibri"/>
            </a:endParaRPr>
          </a:p>
          <a:p>
            <a:pPr algn="ctr"/>
            <a:endParaRPr lang="fr-FR" sz="1400" i="1">
              <a:solidFill>
                <a:schemeClr val="tx2"/>
              </a:solidFill>
              <a:cs typeface="Calibri"/>
            </a:endParaRPr>
          </a:p>
          <a:p>
            <a:pPr algn="ctr"/>
            <a:endParaRPr lang="fr-FR" sz="1400" i="1">
              <a:solidFill>
                <a:schemeClr val="tx2"/>
              </a:solidFill>
              <a:cs typeface="Calibri"/>
            </a:endParaRPr>
          </a:p>
        </p:txBody>
      </p:sp>
      <p:sp>
        <p:nvSpPr>
          <p:cNvPr id="27" name="Rectangle 26">
            <a:extLst>
              <a:ext uri="{FF2B5EF4-FFF2-40B4-BE49-F238E27FC236}">
                <a16:creationId xmlns:a16="http://schemas.microsoft.com/office/drawing/2014/main" id="{F13225D3-D3F3-4D4D-7379-99646BF17E8E}"/>
              </a:ext>
            </a:extLst>
          </p:cNvPr>
          <p:cNvSpPr/>
          <p:nvPr/>
        </p:nvSpPr>
        <p:spPr>
          <a:xfrm>
            <a:off x="2689804"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TECHNOLOGIE</a:t>
            </a:r>
          </a:p>
        </p:txBody>
      </p:sp>
      <p:sp>
        <p:nvSpPr>
          <p:cNvPr id="29" name="Rectangle 28">
            <a:extLst>
              <a:ext uri="{FF2B5EF4-FFF2-40B4-BE49-F238E27FC236}">
                <a16:creationId xmlns:a16="http://schemas.microsoft.com/office/drawing/2014/main" id="{B1091A4D-1F7D-1FB0-7FAF-D52CB8E5AC37}"/>
              </a:ext>
            </a:extLst>
          </p:cNvPr>
          <p:cNvSpPr/>
          <p:nvPr/>
        </p:nvSpPr>
        <p:spPr>
          <a:xfrm>
            <a:off x="151165"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 Utilisation éthique et responsable des technologies émergentes</a:t>
            </a:r>
          </a:p>
        </p:txBody>
      </p:sp>
      <p:sp>
        <p:nvSpPr>
          <p:cNvPr id="30" name="Rectangle 29">
            <a:extLst>
              <a:ext uri="{FF2B5EF4-FFF2-40B4-BE49-F238E27FC236}">
                <a16:creationId xmlns:a16="http://schemas.microsoft.com/office/drawing/2014/main" id="{AE9B2C00-9D17-D996-2FD4-1CDBD106C6C1}"/>
              </a:ext>
            </a:extLst>
          </p:cNvPr>
          <p:cNvSpPr/>
          <p:nvPr/>
        </p:nvSpPr>
        <p:spPr>
          <a:xfrm>
            <a:off x="151165"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TECHNOLOGIE</a:t>
            </a:r>
          </a:p>
        </p:txBody>
      </p:sp>
      <p:sp>
        <p:nvSpPr>
          <p:cNvPr id="32" name="Rectangle 31">
            <a:extLst>
              <a:ext uri="{FF2B5EF4-FFF2-40B4-BE49-F238E27FC236}">
                <a16:creationId xmlns:a16="http://schemas.microsoft.com/office/drawing/2014/main" id="{3417A62F-C9E4-7F7A-2954-31BAA76A544E}"/>
              </a:ext>
            </a:extLst>
          </p:cNvPr>
          <p:cNvSpPr/>
          <p:nvPr/>
        </p:nvSpPr>
        <p:spPr>
          <a:xfrm>
            <a:off x="5240018"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ctr"/>
          <a:lstStyle/>
          <a:p>
            <a:pPr algn="ctr"/>
            <a:r>
              <a:rPr lang="fr-FR" sz="1600" i="1">
                <a:solidFill>
                  <a:schemeClr val="tx2"/>
                </a:solidFill>
              </a:rPr>
              <a:t>Habiter ensemble en 2037</a:t>
            </a:r>
            <a:endParaRPr lang="en-US">
              <a:solidFill>
                <a:schemeClr val="tx2"/>
              </a:solidFill>
            </a:endParaRPr>
          </a:p>
        </p:txBody>
      </p:sp>
      <p:sp>
        <p:nvSpPr>
          <p:cNvPr id="33" name="Rectangle 32">
            <a:extLst>
              <a:ext uri="{FF2B5EF4-FFF2-40B4-BE49-F238E27FC236}">
                <a16:creationId xmlns:a16="http://schemas.microsoft.com/office/drawing/2014/main" id="{472BE081-F601-0A20-B82D-25F64C999EBA}"/>
              </a:ext>
            </a:extLst>
          </p:cNvPr>
          <p:cNvSpPr/>
          <p:nvPr/>
        </p:nvSpPr>
        <p:spPr>
          <a:xfrm>
            <a:off x="5240018"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ENVIRONNEMENT</a:t>
            </a:r>
          </a:p>
        </p:txBody>
      </p:sp>
      <p:sp>
        <p:nvSpPr>
          <p:cNvPr id="35" name="Rectangle 34">
            <a:extLst>
              <a:ext uri="{FF2B5EF4-FFF2-40B4-BE49-F238E27FC236}">
                <a16:creationId xmlns:a16="http://schemas.microsoft.com/office/drawing/2014/main" id="{C4C3B747-9D72-FAB7-A2E8-30DC83D5F341}"/>
              </a:ext>
            </a:extLst>
          </p:cNvPr>
          <p:cNvSpPr/>
          <p:nvPr/>
        </p:nvSpPr>
        <p:spPr>
          <a:xfrm>
            <a:off x="7790232"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r>
              <a:rPr lang="fr-FR" sz="1600" i="1">
                <a:solidFill>
                  <a:schemeClr val="tx2"/>
                </a:solidFill>
                <a:cs typeface="Calibri"/>
              </a:rPr>
              <a:t>Se déplacer en 2037</a:t>
            </a:r>
          </a:p>
        </p:txBody>
      </p:sp>
      <p:sp>
        <p:nvSpPr>
          <p:cNvPr id="36" name="Rectangle 35">
            <a:extLst>
              <a:ext uri="{FF2B5EF4-FFF2-40B4-BE49-F238E27FC236}">
                <a16:creationId xmlns:a16="http://schemas.microsoft.com/office/drawing/2014/main" id="{9CC54659-101C-D63B-BBA6-2831696BBBFA}"/>
              </a:ext>
            </a:extLst>
          </p:cNvPr>
          <p:cNvSpPr/>
          <p:nvPr/>
        </p:nvSpPr>
        <p:spPr>
          <a:xfrm>
            <a:off x="7790232" y="102176"/>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TECHNOLOGIE</a:t>
            </a:r>
          </a:p>
        </p:txBody>
      </p:sp>
      <p:sp>
        <p:nvSpPr>
          <p:cNvPr id="38" name="Rectangle : coins arrondis 37">
            <a:extLst>
              <a:ext uri="{FF2B5EF4-FFF2-40B4-BE49-F238E27FC236}">
                <a16:creationId xmlns:a16="http://schemas.microsoft.com/office/drawing/2014/main" id="{255E2946-B203-8441-1933-C286430118F1}"/>
              </a:ext>
            </a:extLst>
          </p:cNvPr>
          <p:cNvSpPr/>
          <p:nvPr/>
        </p:nvSpPr>
        <p:spPr>
          <a:xfrm>
            <a:off x="11200"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39" name="Espace réservé du contenu 4" descr="Une image contenant transport, avion&#10;&#10;Description générée automatiquement">
            <a:extLst>
              <a:ext uri="{FF2B5EF4-FFF2-40B4-BE49-F238E27FC236}">
                <a16:creationId xmlns:a16="http://schemas.microsoft.com/office/drawing/2014/main" id="{7330122F-B8BE-4176-B854-23CC8A32DF7E}"/>
              </a:ext>
            </a:extLst>
          </p:cNvPr>
          <p:cNvPicPr>
            <a:picLocks noChangeAspect="1"/>
          </p:cNvPicPr>
          <p:nvPr/>
        </p:nvPicPr>
        <p:blipFill rotWithShape="1">
          <a:blip r:embed="rId2">
            <a:alphaModFix amt="20000"/>
            <a:biLevel thresh="25000"/>
            <a:extLst>
              <a:ext uri="{BEBA8EAE-BF5A-486C-A8C5-ECC9F3942E4B}">
                <a14:imgProps xmlns:a14="http://schemas.microsoft.com/office/drawing/2010/main">
                  <a14:imgLayer r:embed="rId3">
                    <a14:imgEffect>
                      <a14:colorTemperature colorTemp="5300"/>
                    </a14:imgEffect>
                  </a14:imgLayer>
                </a14:imgProps>
              </a:ext>
            </a:extLst>
          </a:blip>
          <a:srcRect l="36428"/>
          <a:stretch/>
        </p:blipFill>
        <p:spPr>
          <a:xfrm>
            <a:off x="6678401" y="4488911"/>
            <a:ext cx="1549123" cy="704347"/>
          </a:xfrm>
          <a:prstGeom prst="rect">
            <a:avLst/>
          </a:prstGeom>
          <a:noFill/>
        </p:spPr>
      </p:pic>
      <p:sp>
        <p:nvSpPr>
          <p:cNvPr id="40" name="Rectangle : coins arrondis 39">
            <a:extLst>
              <a:ext uri="{FF2B5EF4-FFF2-40B4-BE49-F238E27FC236}">
                <a16:creationId xmlns:a16="http://schemas.microsoft.com/office/drawing/2014/main" id="{244D13C3-B84A-6482-BFE6-81EF8740369D}"/>
              </a:ext>
            </a:extLst>
          </p:cNvPr>
          <p:cNvSpPr/>
          <p:nvPr/>
        </p:nvSpPr>
        <p:spPr>
          <a:xfrm>
            <a:off x="2559934"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1" name="Rectangle : coins arrondis 40">
            <a:extLst>
              <a:ext uri="{FF2B5EF4-FFF2-40B4-BE49-F238E27FC236}">
                <a16:creationId xmlns:a16="http://schemas.microsoft.com/office/drawing/2014/main" id="{68AF8EE2-1A79-68F8-D303-ADA90AE8C669}"/>
              </a:ext>
            </a:extLst>
          </p:cNvPr>
          <p:cNvSpPr/>
          <p:nvPr/>
        </p:nvSpPr>
        <p:spPr>
          <a:xfrm>
            <a:off x="5107380"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D17D16DD-A144-34C6-77C9-25B6E76E6FC5}"/>
              </a:ext>
            </a:extLst>
          </p:cNvPr>
          <p:cNvSpPr/>
          <p:nvPr/>
        </p:nvSpPr>
        <p:spPr>
          <a:xfrm>
            <a:off x="7664946"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3" name="Rectangle 42">
            <a:extLst>
              <a:ext uri="{FF2B5EF4-FFF2-40B4-BE49-F238E27FC236}">
                <a16:creationId xmlns:a16="http://schemas.microsoft.com/office/drawing/2014/main" id="{2A5C5E8E-86AE-F9DE-57A9-3DE8907F1EE3}"/>
              </a:ext>
            </a:extLst>
          </p:cNvPr>
          <p:cNvSpPr/>
          <p:nvPr/>
        </p:nvSpPr>
        <p:spPr>
          <a:xfrm>
            <a:off x="2689804"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r>
              <a:rPr lang="fr-FR" sz="1600" i="1">
                <a:solidFill>
                  <a:schemeClr val="tx2"/>
                </a:solidFill>
                <a:cs typeface="Calibri"/>
              </a:rPr>
              <a:t>Soigner en 2037</a:t>
            </a:r>
          </a:p>
        </p:txBody>
      </p:sp>
      <p:sp>
        <p:nvSpPr>
          <p:cNvPr id="44" name="Rectangle 43">
            <a:extLst>
              <a:ext uri="{FF2B5EF4-FFF2-40B4-BE49-F238E27FC236}">
                <a16:creationId xmlns:a16="http://schemas.microsoft.com/office/drawing/2014/main" id="{3D19108A-5D37-1C08-6259-20ACF7468673}"/>
              </a:ext>
            </a:extLst>
          </p:cNvPr>
          <p:cNvSpPr/>
          <p:nvPr/>
        </p:nvSpPr>
        <p:spPr>
          <a:xfrm>
            <a:off x="2689804"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SANTÉ</a:t>
            </a:r>
          </a:p>
        </p:txBody>
      </p:sp>
      <p:sp>
        <p:nvSpPr>
          <p:cNvPr id="46" name="Rectangle 45">
            <a:extLst>
              <a:ext uri="{FF2B5EF4-FFF2-40B4-BE49-F238E27FC236}">
                <a16:creationId xmlns:a16="http://schemas.microsoft.com/office/drawing/2014/main" id="{19CED849-E8BC-C809-2126-BB653CF1E48A}"/>
              </a:ext>
            </a:extLst>
          </p:cNvPr>
          <p:cNvSpPr/>
          <p:nvPr/>
        </p:nvSpPr>
        <p:spPr>
          <a:xfrm>
            <a:off x="162888" y="4151906"/>
            <a:ext cx="2275589" cy="2331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b"/>
          <a:lstStyle/>
          <a:p>
            <a:pPr algn="ctr"/>
            <a:r>
              <a:rPr lang="fr-FR" sz="1600" i="1">
                <a:solidFill>
                  <a:schemeClr val="tx2"/>
                </a:solidFill>
              </a:rPr>
              <a:t>Accélération de la transformation numérique des industries traditionnelles pour favoriser l'innovation, la compétitivité et la création d'emplois dans l'économie numérique.</a:t>
            </a:r>
          </a:p>
        </p:txBody>
      </p:sp>
      <p:sp>
        <p:nvSpPr>
          <p:cNvPr id="47" name="Rectangle 46">
            <a:extLst>
              <a:ext uri="{FF2B5EF4-FFF2-40B4-BE49-F238E27FC236}">
                <a16:creationId xmlns:a16="http://schemas.microsoft.com/office/drawing/2014/main" id="{20B840DC-5549-DD56-78AD-1AF3C0042AE3}"/>
              </a:ext>
            </a:extLst>
          </p:cNvPr>
          <p:cNvSpPr/>
          <p:nvPr/>
        </p:nvSpPr>
        <p:spPr>
          <a:xfrm>
            <a:off x="151165"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TECHNOLOGIE</a:t>
            </a:r>
          </a:p>
        </p:txBody>
      </p:sp>
      <p:sp>
        <p:nvSpPr>
          <p:cNvPr id="49" name="Rectangle 48">
            <a:extLst>
              <a:ext uri="{FF2B5EF4-FFF2-40B4-BE49-F238E27FC236}">
                <a16:creationId xmlns:a16="http://schemas.microsoft.com/office/drawing/2014/main" id="{1B2E90AC-50D4-631E-B9AD-3B77E07A7DD1}"/>
              </a:ext>
            </a:extLst>
          </p:cNvPr>
          <p:cNvSpPr/>
          <p:nvPr/>
        </p:nvSpPr>
        <p:spPr>
          <a:xfrm>
            <a:off x="5240018"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r>
              <a:rPr lang="fr-FR" sz="1600" i="1">
                <a:solidFill>
                  <a:schemeClr val="tx2"/>
                </a:solidFill>
                <a:cs typeface="Calibri"/>
              </a:rPr>
              <a:t>Découvrir en 2037</a:t>
            </a:r>
            <a:endParaRPr lang="fr-FR"/>
          </a:p>
        </p:txBody>
      </p:sp>
      <p:sp>
        <p:nvSpPr>
          <p:cNvPr id="50" name="Rectangle 49">
            <a:extLst>
              <a:ext uri="{FF2B5EF4-FFF2-40B4-BE49-F238E27FC236}">
                <a16:creationId xmlns:a16="http://schemas.microsoft.com/office/drawing/2014/main" id="{6DCC5C6E-6CC6-7E46-F303-1D887ECFEBE1}"/>
              </a:ext>
            </a:extLst>
          </p:cNvPr>
          <p:cNvSpPr/>
          <p:nvPr/>
        </p:nvSpPr>
        <p:spPr>
          <a:xfrm>
            <a:off x="5240018"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SCIENCES</a:t>
            </a:r>
          </a:p>
        </p:txBody>
      </p:sp>
      <p:sp>
        <p:nvSpPr>
          <p:cNvPr id="52" name="Rectangle 51">
            <a:extLst>
              <a:ext uri="{FF2B5EF4-FFF2-40B4-BE49-F238E27FC236}">
                <a16:creationId xmlns:a16="http://schemas.microsoft.com/office/drawing/2014/main" id="{68412090-235A-728B-4317-FF192AD58371}"/>
              </a:ext>
            </a:extLst>
          </p:cNvPr>
          <p:cNvSpPr/>
          <p:nvPr/>
        </p:nvSpPr>
        <p:spPr>
          <a:xfrm>
            <a:off x="7790232"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r>
              <a:rPr lang="fr-FR" sz="1600" i="1">
                <a:solidFill>
                  <a:schemeClr val="tx2"/>
                </a:solidFill>
                <a:cs typeface="Calibri"/>
              </a:rPr>
              <a:t>Coopérer en 2037</a:t>
            </a:r>
          </a:p>
        </p:txBody>
      </p:sp>
      <p:sp>
        <p:nvSpPr>
          <p:cNvPr id="53" name="Rectangle 52">
            <a:extLst>
              <a:ext uri="{FF2B5EF4-FFF2-40B4-BE49-F238E27FC236}">
                <a16:creationId xmlns:a16="http://schemas.microsoft.com/office/drawing/2014/main" id="{4343A6CD-A75A-9E62-D737-E3F27E29C2DA}"/>
              </a:ext>
            </a:extLst>
          </p:cNvPr>
          <p:cNvSpPr/>
          <p:nvPr/>
        </p:nvSpPr>
        <p:spPr>
          <a:xfrm>
            <a:off x="7790232" y="3553485"/>
            <a:ext cx="2287312"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INTERNATIONAL</a:t>
            </a:r>
          </a:p>
        </p:txBody>
      </p:sp>
      <p:sp>
        <p:nvSpPr>
          <p:cNvPr id="2" name="Rectangle 1">
            <a:extLst>
              <a:ext uri="{FF2B5EF4-FFF2-40B4-BE49-F238E27FC236}">
                <a16:creationId xmlns:a16="http://schemas.microsoft.com/office/drawing/2014/main" id="{23C68470-3750-E9A9-ABC4-76E8D7123850}"/>
              </a:ext>
            </a:extLst>
          </p:cNvPr>
          <p:cNvSpPr/>
          <p:nvPr/>
        </p:nvSpPr>
        <p:spPr>
          <a:xfrm>
            <a:off x="166026" y="3148378"/>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3" name="Rectangle 2">
            <a:extLst>
              <a:ext uri="{FF2B5EF4-FFF2-40B4-BE49-F238E27FC236}">
                <a16:creationId xmlns:a16="http://schemas.microsoft.com/office/drawing/2014/main" id="{15D9FBCD-327E-10BA-BA6C-FE20884D48A1}"/>
              </a:ext>
            </a:extLst>
          </p:cNvPr>
          <p:cNvSpPr/>
          <p:nvPr/>
        </p:nvSpPr>
        <p:spPr>
          <a:xfrm>
            <a:off x="2704665" y="313764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4" name="Rectangle 3">
            <a:extLst>
              <a:ext uri="{FF2B5EF4-FFF2-40B4-BE49-F238E27FC236}">
                <a16:creationId xmlns:a16="http://schemas.microsoft.com/office/drawing/2014/main" id="{FD2C6082-BE85-098C-B505-6672E05604CF}"/>
              </a:ext>
            </a:extLst>
          </p:cNvPr>
          <p:cNvSpPr/>
          <p:nvPr/>
        </p:nvSpPr>
        <p:spPr>
          <a:xfrm>
            <a:off x="5254879" y="310714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5" name="Rectangle 4">
            <a:extLst>
              <a:ext uri="{FF2B5EF4-FFF2-40B4-BE49-F238E27FC236}">
                <a16:creationId xmlns:a16="http://schemas.microsoft.com/office/drawing/2014/main" id="{C93212FC-7A71-FC42-1001-B332D9DB08D6}"/>
              </a:ext>
            </a:extLst>
          </p:cNvPr>
          <p:cNvSpPr/>
          <p:nvPr/>
        </p:nvSpPr>
        <p:spPr>
          <a:xfrm>
            <a:off x="7805093" y="3127488"/>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6" name="Rectangle 5">
            <a:extLst>
              <a:ext uri="{FF2B5EF4-FFF2-40B4-BE49-F238E27FC236}">
                <a16:creationId xmlns:a16="http://schemas.microsoft.com/office/drawing/2014/main" id="{0E1D730A-30D5-A101-18B4-3E5C83F8DC87}"/>
              </a:ext>
            </a:extLst>
          </p:cNvPr>
          <p:cNvSpPr/>
          <p:nvPr/>
        </p:nvSpPr>
        <p:spPr>
          <a:xfrm>
            <a:off x="166026" y="656187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8" name="Rectangle 7">
            <a:extLst>
              <a:ext uri="{FF2B5EF4-FFF2-40B4-BE49-F238E27FC236}">
                <a16:creationId xmlns:a16="http://schemas.microsoft.com/office/drawing/2014/main" id="{7EFF3476-F588-D891-30B9-58DCD40D50B2}"/>
              </a:ext>
            </a:extLst>
          </p:cNvPr>
          <p:cNvSpPr/>
          <p:nvPr/>
        </p:nvSpPr>
        <p:spPr>
          <a:xfrm>
            <a:off x="2700458" y="656664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0" name="Rectangle 9">
            <a:extLst>
              <a:ext uri="{FF2B5EF4-FFF2-40B4-BE49-F238E27FC236}">
                <a16:creationId xmlns:a16="http://schemas.microsoft.com/office/drawing/2014/main" id="{52B6A341-1BE7-0776-6EBD-18270034ECE5}"/>
              </a:ext>
            </a:extLst>
          </p:cNvPr>
          <p:cNvSpPr/>
          <p:nvPr/>
        </p:nvSpPr>
        <p:spPr>
          <a:xfrm>
            <a:off x="5247904" y="656664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1" name="Rectangle 10">
            <a:extLst>
              <a:ext uri="{FF2B5EF4-FFF2-40B4-BE49-F238E27FC236}">
                <a16:creationId xmlns:a16="http://schemas.microsoft.com/office/drawing/2014/main" id="{1B58F819-6295-B9CF-C75A-ED1E4057BE5C}"/>
              </a:ext>
            </a:extLst>
          </p:cNvPr>
          <p:cNvSpPr/>
          <p:nvPr/>
        </p:nvSpPr>
        <p:spPr>
          <a:xfrm>
            <a:off x="7805093" y="6548317"/>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pic>
        <p:nvPicPr>
          <p:cNvPr id="23" name="Graphique 22" descr="Vibration du téléphone contour">
            <a:extLst>
              <a:ext uri="{FF2B5EF4-FFF2-40B4-BE49-F238E27FC236}">
                <a16:creationId xmlns:a16="http://schemas.microsoft.com/office/drawing/2014/main" id="{FB93B35C-B54A-5385-189E-CAF947F345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017" y="788082"/>
            <a:ext cx="687003" cy="687003"/>
          </a:xfrm>
          <a:prstGeom prst="rect">
            <a:avLst/>
          </a:prstGeom>
        </p:spPr>
      </p:pic>
      <p:pic>
        <p:nvPicPr>
          <p:cNvPr id="15" name="Graphique 14" descr="Vibration du téléphone contour">
            <a:extLst>
              <a:ext uri="{FF2B5EF4-FFF2-40B4-BE49-F238E27FC236}">
                <a16:creationId xmlns:a16="http://schemas.microsoft.com/office/drawing/2014/main" id="{1CC10E37-B90C-5B8B-FAD3-CF9B6FD7A4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017" y="4161294"/>
            <a:ext cx="687003" cy="687003"/>
          </a:xfrm>
          <a:prstGeom prst="rect">
            <a:avLst/>
          </a:prstGeom>
        </p:spPr>
      </p:pic>
      <p:pic>
        <p:nvPicPr>
          <p:cNvPr id="20" name="Graphique 19" descr="Vibration du téléphone contour">
            <a:extLst>
              <a:ext uri="{FF2B5EF4-FFF2-40B4-BE49-F238E27FC236}">
                <a16:creationId xmlns:a16="http://schemas.microsoft.com/office/drawing/2014/main" id="{55FF8A60-E1B7-C903-7C84-61690795BA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5186" y="858420"/>
            <a:ext cx="687003" cy="687003"/>
          </a:xfrm>
          <a:prstGeom prst="rect">
            <a:avLst/>
          </a:prstGeom>
        </p:spPr>
      </p:pic>
      <p:sp>
        <p:nvSpPr>
          <p:cNvPr id="9" name="Rectangle : coins arrondis 41">
            <a:extLst>
              <a:ext uri="{FF2B5EF4-FFF2-40B4-BE49-F238E27FC236}">
                <a16:creationId xmlns:a16="http://schemas.microsoft.com/office/drawing/2014/main" id="{91813E23-55B4-7678-EC3C-D34B8ACE0F76}"/>
              </a:ext>
            </a:extLst>
          </p:cNvPr>
          <p:cNvSpPr/>
          <p:nvPr/>
        </p:nvSpPr>
        <p:spPr>
          <a:xfrm>
            <a:off x="10185407" y="3452000"/>
            <a:ext cx="2057993"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2" name="Rectangle 11">
            <a:extLst>
              <a:ext uri="{FF2B5EF4-FFF2-40B4-BE49-F238E27FC236}">
                <a16:creationId xmlns:a16="http://schemas.microsoft.com/office/drawing/2014/main" id="{AA76B381-C43E-FF26-2F57-97F7A436C2F9}"/>
              </a:ext>
            </a:extLst>
          </p:cNvPr>
          <p:cNvSpPr/>
          <p:nvPr/>
        </p:nvSpPr>
        <p:spPr>
          <a:xfrm>
            <a:off x="10310693" y="4116736"/>
            <a:ext cx="1853559"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r>
              <a:rPr lang="fr-FR" sz="1600" i="1">
                <a:solidFill>
                  <a:schemeClr val="tx2"/>
                </a:solidFill>
                <a:cs typeface="Calibri"/>
              </a:rPr>
              <a:t>Les relations dans le monde en 2037</a:t>
            </a:r>
          </a:p>
        </p:txBody>
      </p:sp>
      <p:sp>
        <p:nvSpPr>
          <p:cNvPr id="13" name="Rectangle 12">
            <a:extLst>
              <a:ext uri="{FF2B5EF4-FFF2-40B4-BE49-F238E27FC236}">
                <a16:creationId xmlns:a16="http://schemas.microsoft.com/office/drawing/2014/main" id="{A6684A0D-46AB-0594-BC8C-77D10E01CC18}"/>
              </a:ext>
            </a:extLst>
          </p:cNvPr>
          <p:cNvSpPr/>
          <p:nvPr/>
        </p:nvSpPr>
        <p:spPr>
          <a:xfrm>
            <a:off x="10310693" y="3541761"/>
            <a:ext cx="1853559"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FR" b="1">
                <a:solidFill>
                  <a:schemeClr val="bg1"/>
                </a:solidFill>
              </a:rPr>
              <a:t>INTERNATIONAL</a:t>
            </a:r>
          </a:p>
        </p:txBody>
      </p:sp>
      <p:sp>
        <p:nvSpPr>
          <p:cNvPr id="17" name="Rectangle 16">
            <a:extLst>
              <a:ext uri="{FF2B5EF4-FFF2-40B4-BE49-F238E27FC236}">
                <a16:creationId xmlns:a16="http://schemas.microsoft.com/office/drawing/2014/main" id="{9D742578-5CE6-4279-F6FB-B1BE8260B453}"/>
              </a:ext>
            </a:extLst>
          </p:cNvPr>
          <p:cNvSpPr/>
          <p:nvPr/>
        </p:nvSpPr>
        <p:spPr>
          <a:xfrm>
            <a:off x="10325554" y="6536593"/>
            <a:ext cx="183555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9" name="Rectangle : coins arrondis 41">
            <a:extLst>
              <a:ext uri="{FF2B5EF4-FFF2-40B4-BE49-F238E27FC236}">
                <a16:creationId xmlns:a16="http://schemas.microsoft.com/office/drawing/2014/main" id="{9A90C954-07BA-9EA2-42AC-33CB5BB7B312}"/>
              </a:ext>
            </a:extLst>
          </p:cNvPr>
          <p:cNvSpPr/>
          <p:nvPr/>
        </p:nvSpPr>
        <p:spPr>
          <a:xfrm>
            <a:off x="10197129" y="17137"/>
            <a:ext cx="2057993"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21" name="Rectangle 20">
            <a:extLst>
              <a:ext uri="{FF2B5EF4-FFF2-40B4-BE49-F238E27FC236}">
                <a16:creationId xmlns:a16="http://schemas.microsoft.com/office/drawing/2014/main" id="{ECDA3716-61D0-909A-1F28-98FE0AF7C8B4}"/>
              </a:ext>
            </a:extLst>
          </p:cNvPr>
          <p:cNvSpPr/>
          <p:nvPr/>
        </p:nvSpPr>
        <p:spPr>
          <a:xfrm>
            <a:off x="10322415" y="681874"/>
            <a:ext cx="1853559"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endParaRPr lang="fr-FR" sz="1600" i="1">
              <a:solidFill>
                <a:schemeClr val="tx2"/>
              </a:solidFill>
              <a:cs typeface="Calibri"/>
            </a:endParaRPr>
          </a:p>
          <a:p>
            <a:r>
              <a:rPr lang="fr-FR" sz="1600" i="1">
                <a:solidFill>
                  <a:schemeClr val="tx2"/>
                </a:solidFill>
                <a:cs typeface="Calibri"/>
              </a:rPr>
              <a:t>Les différences en 2037</a:t>
            </a:r>
          </a:p>
        </p:txBody>
      </p:sp>
      <p:sp>
        <p:nvSpPr>
          <p:cNvPr id="22" name="Rectangle 21">
            <a:extLst>
              <a:ext uri="{FF2B5EF4-FFF2-40B4-BE49-F238E27FC236}">
                <a16:creationId xmlns:a16="http://schemas.microsoft.com/office/drawing/2014/main" id="{9C2474B9-1B6C-AD1F-E9C9-221ADF7A1316}"/>
              </a:ext>
            </a:extLst>
          </p:cNvPr>
          <p:cNvSpPr/>
          <p:nvPr/>
        </p:nvSpPr>
        <p:spPr>
          <a:xfrm>
            <a:off x="10322415" y="106899"/>
            <a:ext cx="1853559" cy="49083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rtlCol="0" anchor="t"/>
          <a:lstStyle/>
          <a:p>
            <a:pPr algn="ctr"/>
            <a:r>
              <a:rPr lang="fr-FR" b="1">
                <a:solidFill>
                  <a:schemeClr val="bg1"/>
                </a:solidFill>
              </a:rPr>
              <a:t>SOCIETE</a:t>
            </a:r>
          </a:p>
        </p:txBody>
      </p:sp>
      <p:sp>
        <p:nvSpPr>
          <p:cNvPr id="25" name="Rectangle 24">
            <a:extLst>
              <a:ext uri="{FF2B5EF4-FFF2-40B4-BE49-F238E27FC236}">
                <a16:creationId xmlns:a16="http://schemas.microsoft.com/office/drawing/2014/main" id="{0EDC4D28-0354-8C80-EB6B-1BF46B4FBB9A}"/>
              </a:ext>
            </a:extLst>
          </p:cNvPr>
          <p:cNvSpPr/>
          <p:nvPr/>
        </p:nvSpPr>
        <p:spPr>
          <a:xfrm>
            <a:off x="10337276" y="3101730"/>
            <a:ext cx="183555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Tree>
    <p:extLst>
      <p:ext uri="{BB962C8B-B14F-4D97-AF65-F5344CB8AC3E}">
        <p14:creationId xmlns:p14="http://schemas.microsoft.com/office/powerpoint/2010/main" val="3772380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 coins arrondis 25">
            <a:extLst>
              <a:ext uri="{FF2B5EF4-FFF2-40B4-BE49-F238E27FC236}">
                <a16:creationId xmlns:a16="http://schemas.microsoft.com/office/drawing/2014/main" id="{A0AD6543-37A2-6FB6-DDCB-776869181295}"/>
              </a:ext>
            </a:extLst>
          </p:cNvPr>
          <p:cNvSpPr/>
          <p:nvPr/>
        </p:nvSpPr>
        <p:spPr>
          <a:xfrm>
            <a:off x="1120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13" name="Espace réservé du contenu 4" descr="Une image contenant transport, avion&#10;&#10;Description générée automatiquement">
            <a:extLst>
              <a:ext uri="{FF2B5EF4-FFF2-40B4-BE49-F238E27FC236}">
                <a16:creationId xmlns:a16="http://schemas.microsoft.com/office/drawing/2014/main" id="{23E53311-C947-78CD-4EEC-A4388519082E}"/>
              </a:ext>
            </a:extLst>
          </p:cNvPr>
          <p:cNvPicPr>
            <a:picLocks noChangeAspect="1"/>
          </p:cNvPicPr>
          <p:nvPr/>
        </p:nvPicPr>
        <p:blipFill rotWithShape="1">
          <a:blip r:embed="rId2">
            <a:alphaModFix amt="20000"/>
            <a:biLevel thresh="25000"/>
            <a:extLst>
              <a:ext uri="{BEBA8EAE-BF5A-486C-A8C5-ECC9F3942E4B}">
                <a14:imgProps xmlns:a14="http://schemas.microsoft.com/office/drawing/2010/main">
                  <a14:imgLayer r:embed="rId3">
                    <a14:imgEffect>
                      <a14:colorTemperature colorTemp="5300"/>
                    </a14:imgEffect>
                  </a14:imgLayer>
                </a14:imgProps>
              </a:ext>
            </a:extLst>
          </a:blip>
          <a:srcRect l="36428"/>
          <a:stretch/>
        </p:blipFill>
        <p:spPr>
          <a:xfrm>
            <a:off x="6678401" y="1037602"/>
            <a:ext cx="1549123" cy="704347"/>
          </a:xfrm>
          <a:prstGeom prst="rect">
            <a:avLst/>
          </a:prstGeom>
          <a:noFill/>
        </p:spPr>
      </p:pic>
      <p:sp>
        <p:nvSpPr>
          <p:cNvPr id="14" name="Rectangle : coins arrondis 13">
            <a:extLst>
              <a:ext uri="{FF2B5EF4-FFF2-40B4-BE49-F238E27FC236}">
                <a16:creationId xmlns:a16="http://schemas.microsoft.com/office/drawing/2014/main" id="{FF036C3E-64A3-9AFA-C04B-9BD6F28FCDA0}"/>
              </a:ext>
            </a:extLst>
          </p:cNvPr>
          <p:cNvSpPr/>
          <p:nvPr/>
        </p:nvSpPr>
        <p:spPr>
          <a:xfrm>
            <a:off x="2559934"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7B9E174-EEB0-047A-EF8C-AB1CB16B1789}"/>
              </a:ext>
            </a:extLst>
          </p:cNvPr>
          <p:cNvSpPr/>
          <p:nvPr/>
        </p:nvSpPr>
        <p:spPr>
          <a:xfrm>
            <a:off x="5107380"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20E6FB6F-7CA5-4B7F-4D99-D2C333B5707F}"/>
              </a:ext>
            </a:extLst>
          </p:cNvPr>
          <p:cNvSpPr/>
          <p:nvPr/>
        </p:nvSpPr>
        <p:spPr>
          <a:xfrm>
            <a:off x="7664946" y="12415"/>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24" name="Rectangle 23">
            <a:extLst>
              <a:ext uri="{FF2B5EF4-FFF2-40B4-BE49-F238E27FC236}">
                <a16:creationId xmlns:a16="http://schemas.microsoft.com/office/drawing/2014/main" id="{0DF4F070-1F7A-20FE-41A2-701950A732B6}"/>
              </a:ext>
            </a:extLst>
          </p:cNvPr>
          <p:cNvSpPr/>
          <p:nvPr/>
        </p:nvSpPr>
        <p:spPr>
          <a:xfrm>
            <a:off x="2689804"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27" name="Rectangle 26">
            <a:extLst>
              <a:ext uri="{FF2B5EF4-FFF2-40B4-BE49-F238E27FC236}">
                <a16:creationId xmlns:a16="http://schemas.microsoft.com/office/drawing/2014/main" id="{F13225D3-D3F3-4D4D-7379-99646BF17E8E}"/>
              </a:ext>
            </a:extLst>
          </p:cNvPr>
          <p:cNvSpPr/>
          <p:nvPr/>
        </p:nvSpPr>
        <p:spPr>
          <a:xfrm>
            <a:off x="2689804" y="102176"/>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29" name="Rectangle 28">
            <a:extLst>
              <a:ext uri="{FF2B5EF4-FFF2-40B4-BE49-F238E27FC236}">
                <a16:creationId xmlns:a16="http://schemas.microsoft.com/office/drawing/2014/main" id="{B1091A4D-1F7D-1FB0-7FAF-D52CB8E5AC37}"/>
              </a:ext>
            </a:extLst>
          </p:cNvPr>
          <p:cNvSpPr/>
          <p:nvPr/>
        </p:nvSpPr>
        <p:spPr>
          <a:xfrm>
            <a:off x="151165"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30" name="Rectangle 29">
            <a:extLst>
              <a:ext uri="{FF2B5EF4-FFF2-40B4-BE49-F238E27FC236}">
                <a16:creationId xmlns:a16="http://schemas.microsoft.com/office/drawing/2014/main" id="{AE9B2C00-9D17-D996-2FD4-1CDBD106C6C1}"/>
              </a:ext>
            </a:extLst>
          </p:cNvPr>
          <p:cNvSpPr/>
          <p:nvPr/>
        </p:nvSpPr>
        <p:spPr>
          <a:xfrm>
            <a:off x="151165" y="102176"/>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32" name="Rectangle 31">
            <a:extLst>
              <a:ext uri="{FF2B5EF4-FFF2-40B4-BE49-F238E27FC236}">
                <a16:creationId xmlns:a16="http://schemas.microsoft.com/office/drawing/2014/main" id="{3417A62F-C9E4-7F7A-2954-31BAA76A544E}"/>
              </a:ext>
            </a:extLst>
          </p:cNvPr>
          <p:cNvSpPr/>
          <p:nvPr/>
        </p:nvSpPr>
        <p:spPr>
          <a:xfrm>
            <a:off x="5240018"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33" name="Rectangle 32">
            <a:extLst>
              <a:ext uri="{FF2B5EF4-FFF2-40B4-BE49-F238E27FC236}">
                <a16:creationId xmlns:a16="http://schemas.microsoft.com/office/drawing/2014/main" id="{472BE081-F601-0A20-B82D-25F64C999EBA}"/>
              </a:ext>
            </a:extLst>
          </p:cNvPr>
          <p:cNvSpPr/>
          <p:nvPr/>
        </p:nvSpPr>
        <p:spPr>
          <a:xfrm>
            <a:off x="5240018" y="102176"/>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35" name="Rectangle 34">
            <a:extLst>
              <a:ext uri="{FF2B5EF4-FFF2-40B4-BE49-F238E27FC236}">
                <a16:creationId xmlns:a16="http://schemas.microsoft.com/office/drawing/2014/main" id="{C4C3B747-9D72-FAB7-A2E8-30DC83D5F341}"/>
              </a:ext>
            </a:extLst>
          </p:cNvPr>
          <p:cNvSpPr/>
          <p:nvPr/>
        </p:nvSpPr>
        <p:spPr>
          <a:xfrm>
            <a:off x="7790232" y="677151"/>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36" name="Rectangle 35">
            <a:extLst>
              <a:ext uri="{FF2B5EF4-FFF2-40B4-BE49-F238E27FC236}">
                <a16:creationId xmlns:a16="http://schemas.microsoft.com/office/drawing/2014/main" id="{9CC54659-101C-D63B-BBA6-2831696BBBFA}"/>
              </a:ext>
            </a:extLst>
          </p:cNvPr>
          <p:cNvSpPr/>
          <p:nvPr/>
        </p:nvSpPr>
        <p:spPr>
          <a:xfrm>
            <a:off x="7790232" y="102176"/>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38" name="Rectangle : coins arrondis 37">
            <a:extLst>
              <a:ext uri="{FF2B5EF4-FFF2-40B4-BE49-F238E27FC236}">
                <a16:creationId xmlns:a16="http://schemas.microsoft.com/office/drawing/2014/main" id="{255E2946-B203-8441-1933-C286430118F1}"/>
              </a:ext>
            </a:extLst>
          </p:cNvPr>
          <p:cNvSpPr/>
          <p:nvPr/>
        </p:nvSpPr>
        <p:spPr>
          <a:xfrm>
            <a:off x="11200"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39" name="Espace réservé du contenu 4" descr="Une image contenant transport, avion&#10;&#10;Description générée automatiquement">
            <a:extLst>
              <a:ext uri="{FF2B5EF4-FFF2-40B4-BE49-F238E27FC236}">
                <a16:creationId xmlns:a16="http://schemas.microsoft.com/office/drawing/2014/main" id="{7330122F-B8BE-4176-B854-23CC8A32DF7E}"/>
              </a:ext>
            </a:extLst>
          </p:cNvPr>
          <p:cNvPicPr>
            <a:picLocks noChangeAspect="1"/>
          </p:cNvPicPr>
          <p:nvPr/>
        </p:nvPicPr>
        <p:blipFill rotWithShape="1">
          <a:blip r:embed="rId2">
            <a:alphaModFix amt="20000"/>
            <a:biLevel thresh="25000"/>
            <a:extLst>
              <a:ext uri="{BEBA8EAE-BF5A-486C-A8C5-ECC9F3942E4B}">
                <a14:imgProps xmlns:a14="http://schemas.microsoft.com/office/drawing/2010/main">
                  <a14:imgLayer r:embed="rId3">
                    <a14:imgEffect>
                      <a14:colorTemperature colorTemp="5300"/>
                    </a14:imgEffect>
                  </a14:imgLayer>
                </a14:imgProps>
              </a:ext>
            </a:extLst>
          </a:blip>
          <a:srcRect l="36428"/>
          <a:stretch/>
        </p:blipFill>
        <p:spPr>
          <a:xfrm>
            <a:off x="6678401" y="4488911"/>
            <a:ext cx="1549123" cy="704347"/>
          </a:xfrm>
          <a:prstGeom prst="rect">
            <a:avLst/>
          </a:prstGeom>
          <a:noFill/>
        </p:spPr>
      </p:pic>
      <p:sp>
        <p:nvSpPr>
          <p:cNvPr id="40" name="Rectangle : coins arrondis 39">
            <a:extLst>
              <a:ext uri="{FF2B5EF4-FFF2-40B4-BE49-F238E27FC236}">
                <a16:creationId xmlns:a16="http://schemas.microsoft.com/office/drawing/2014/main" id="{244D13C3-B84A-6482-BFE6-81EF8740369D}"/>
              </a:ext>
            </a:extLst>
          </p:cNvPr>
          <p:cNvSpPr/>
          <p:nvPr/>
        </p:nvSpPr>
        <p:spPr>
          <a:xfrm>
            <a:off x="2559934"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1" name="Rectangle : coins arrondis 40">
            <a:extLst>
              <a:ext uri="{FF2B5EF4-FFF2-40B4-BE49-F238E27FC236}">
                <a16:creationId xmlns:a16="http://schemas.microsoft.com/office/drawing/2014/main" id="{68AF8EE2-1A79-68F8-D303-ADA90AE8C669}"/>
              </a:ext>
            </a:extLst>
          </p:cNvPr>
          <p:cNvSpPr/>
          <p:nvPr/>
        </p:nvSpPr>
        <p:spPr>
          <a:xfrm>
            <a:off x="5107380"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D17D16DD-A144-34C6-77C9-25B6E76E6FC5}"/>
              </a:ext>
            </a:extLst>
          </p:cNvPr>
          <p:cNvSpPr/>
          <p:nvPr/>
        </p:nvSpPr>
        <p:spPr>
          <a:xfrm>
            <a:off x="7664946" y="3463724"/>
            <a:ext cx="2538639" cy="3451309"/>
          </a:xfrm>
          <a:prstGeom prst="roundRect">
            <a:avLst>
              <a:gd name="adj" fmla="val 0"/>
            </a:avLst>
          </a:prstGeom>
          <a:solidFill>
            <a:schemeClr val="tx2"/>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3" name="Rectangle 42">
            <a:extLst>
              <a:ext uri="{FF2B5EF4-FFF2-40B4-BE49-F238E27FC236}">
                <a16:creationId xmlns:a16="http://schemas.microsoft.com/office/drawing/2014/main" id="{2A5C5E8E-86AE-F9DE-57A9-3DE8907F1EE3}"/>
              </a:ext>
            </a:extLst>
          </p:cNvPr>
          <p:cNvSpPr/>
          <p:nvPr/>
        </p:nvSpPr>
        <p:spPr>
          <a:xfrm>
            <a:off x="2689804"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44" name="Rectangle 43">
            <a:extLst>
              <a:ext uri="{FF2B5EF4-FFF2-40B4-BE49-F238E27FC236}">
                <a16:creationId xmlns:a16="http://schemas.microsoft.com/office/drawing/2014/main" id="{3D19108A-5D37-1C08-6259-20ACF7468673}"/>
              </a:ext>
            </a:extLst>
          </p:cNvPr>
          <p:cNvSpPr/>
          <p:nvPr/>
        </p:nvSpPr>
        <p:spPr>
          <a:xfrm>
            <a:off x="2689804" y="3553485"/>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46" name="Rectangle 45">
            <a:extLst>
              <a:ext uri="{FF2B5EF4-FFF2-40B4-BE49-F238E27FC236}">
                <a16:creationId xmlns:a16="http://schemas.microsoft.com/office/drawing/2014/main" id="{19CED849-E8BC-C809-2126-BB653CF1E48A}"/>
              </a:ext>
            </a:extLst>
          </p:cNvPr>
          <p:cNvSpPr/>
          <p:nvPr/>
        </p:nvSpPr>
        <p:spPr>
          <a:xfrm>
            <a:off x="151165"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47" name="Rectangle 46">
            <a:extLst>
              <a:ext uri="{FF2B5EF4-FFF2-40B4-BE49-F238E27FC236}">
                <a16:creationId xmlns:a16="http://schemas.microsoft.com/office/drawing/2014/main" id="{20B840DC-5549-DD56-78AD-1AF3C0042AE3}"/>
              </a:ext>
            </a:extLst>
          </p:cNvPr>
          <p:cNvSpPr/>
          <p:nvPr/>
        </p:nvSpPr>
        <p:spPr>
          <a:xfrm>
            <a:off x="151165" y="3553485"/>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49" name="Rectangle 48">
            <a:extLst>
              <a:ext uri="{FF2B5EF4-FFF2-40B4-BE49-F238E27FC236}">
                <a16:creationId xmlns:a16="http://schemas.microsoft.com/office/drawing/2014/main" id="{1B2E90AC-50D4-631E-B9AD-3B77E07A7DD1}"/>
              </a:ext>
            </a:extLst>
          </p:cNvPr>
          <p:cNvSpPr/>
          <p:nvPr/>
        </p:nvSpPr>
        <p:spPr>
          <a:xfrm>
            <a:off x="5240018"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50" name="Rectangle 49">
            <a:extLst>
              <a:ext uri="{FF2B5EF4-FFF2-40B4-BE49-F238E27FC236}">
                <a16:creationId xmlns:a16="http://schemas.microsoft.com/office/drawing/2014/main" id="{6DCC5C6E-6CC6-7E46-F303-1D887ECFEBE1}"/>
              </a:ext>
            </a:extLst>
          </p:cNvPr>
          <p:cNvSpPr/>
          <p:nvPr/>
        </p:nvSpPr>
        <p:spPr>
          <a:xfrm>
            <a:off x="5240018" y="3553485"/>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52" name="Rectangle 51">
            <a:extLst>
              <a:ext uri="{FF2B5EF4-FFF2-40B4-BE49-F238E27FC236}">
                <a16:creationId xmlns:a16="http://schemas.microsoft.com/office/drawing/2014/main" id="{68412090-235A-728B-4317-FF192AD58371}"/>
              </a:ext>
            </a:extLst>
          </p:cNvPr>
          <p:cNvSpPr/>
          <p:nvPr/>
        </p:nvSpPr>
        <p:spPr>
          <a:xfrm>
            <a:off x="7790232" y="4128460"/>
            <a:ext cx="2287312" cy="263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fr-FR" sz="1600" i="1">
                <a:solidFill>
                  <a:schemeClr val="tx2"/>
                </a:solidFill>
              </a:rPr>
              <a:t>En 2037…..</a:t>
            </a:r>
          </a:p>
        </p:txBody>
      </p:sp>
      <p:sp>
        <p:nvSpPr>
          <p:cNvPr id="53" name="Rectangle 52">
            <a:extLst>
              <a:ext uri="{FF2B5EF4-FFF2-40B4-BE49-F238E27FC236}">
                <a16:creationId xmlns:a16="http://schemas.microsoft.com/office/drawing/2014/main" id="{4343A6CD-A75A-9E62-D737-E3F27E29C2DA}"/>
              </a:ext>
            </a:extLst>
          </p:cNvPr>
          <p:cNvSpPr/>
          <p:nvPr/>
        </p:nvSpPr>
        <p:spPr>
          <a:xfrm>
            <a:off x="7790232" y="3553485"/>
            <a:ext cx="2287312" cy="490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endParaRPr lang="fr-FR" b="1">
              <a:solidFill>
                <a:schemeClr val="tx2"/>
              </a:solidFill>
            </a:endParaRPr>
          </a:p>
        </p:txBody>
      </p:sp>
      <p:sp>
        <p:nvSpPr>
          <p:cNvPr id="2" name="Rectangle 1">
            <a:extLst>
              <a:ext uri="{FF2B5EF4-FFF2-40B4-BE49-F238E27FC236}">
                <a16:creationId xmlns:a16="http://schemas.microsoft.com/office/drawing/2014/main" id="{D2CE5820-E41D-4C81-7420-1049E45B0F48}"/>
              </a:ext>
            </a:extLst>
          </p:cNvPr>
          <p:cNvSpPr/>
          <p:nvPr/>
        </p:nvSpPr>
        <p:spPr>
          <a:xfrm>
            <a:off x="176304" y="3102051"/>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4" name="Rectangle 3">
            <a:extLst>
              <a:ext uri="{FF2B5EF4-FFF2-40B4-BE49-F238E27FC236}">
                <a16:creationId xmlns:a16="http://schemas.microsoft.com/office/drawing/2014/main" id="{89F8418D-6F91-63EB-23D2-B9FD8FE0005A}"/>
              </a:ext>
            </a:extLst>
          </p:cNvPr>
          <p:cNvSpPr/>
          <p:nvPr/>
        </p:nvSpPr>
        <p:spPr>
          <a:xfrm>
            <a:off x="2700458" y="3111408"/>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7" name="Rectangle 6">
            <a:extLst>
              <a:ext uri="{FF2B5EF4-FFF2-40B4-BE49-F238E27FC236}">
                <a16:creationId xmlns:a16="http://schemas.microsoft.com/office/drawing/2014/main" id="{5FB778E4-4091-DADE-935E-C0EBFF2F73D3}"/>
              </a:ext>
            </a:extLst>
          </p:cNvPr>
          <p:cNvSpPr/>
          <p:nvPr/>
        </p:nvSpPr>
        <p:spPr>
          <a:xfrm>
            <a:off x="5247904" y="309999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8" name="Rectangle 7">
            <a:extLst>
              <a:ext uri="{FF2B5EF4-FFF2-40B4-BE49-F238E27FC236}">
                <a16:creationId xmlns:a16="http://schemas.microsoft.com/office/drawing/2014/main" id="{ADB7268D-5850-4113-44C5-D5E5DD0BA256}"/>
              </a:ext>
            </a:extLst>
          </p:cNvPr>
          <p:cNvSpPr/>
          <p:nvPr/>
        </p:nvSpPr>
        <p:spPr>
          <a:xfrm>
            <a:off x="7805093" y="308190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9" name="Rectangle 8">
            <a:extLst>
              <a:ext uri="{FF2B5EF4-FFF2-40B4-BE49-F238E27FC236}">
                <a16:creationId xmlns:a16="http://schemas.microsoft.com/office/drawing/2014/main" id="{0668FF4C-263D-A02C-F3A4-3EB176C7E78A}"/>
              </a:ext>
            </a:extLst>
          </p:cNvPr>
          <p:cNvSpPr/>
          <p:nvPr/>
        </p:nvSpPr>
        <p:spPr>
          <a:xfrm>
            <a:off x="166026" y="6533554"/>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0" name="Rectangle 9">
            <a:extLst>
              <a:ext uri="{FF2B5EF4-FFF2-40B4-BE49-F238E27FC236}">
                <a16:creationId xmlns:a16="http://schemas.microsoft.com/office/drawing/2014/main" id="{384F4B5D-53D6-832E-23B2-93CD5D7BC37D}"/>
              </a:ext>
            </a:extLst>
          </p:cNvPr>
          <p:cNvSpPr/>
          <p:nvPr/>
        </p:nvSpPr>
        <p:spPr>
          <a:xfrm>
            <a:off x="2700458" y="6532668"/>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1" name="Rectangle 10">
            <a:extLst>
              <a:ext uri="{FF2B5EF4-FFF2-40B4-BE49-F238E27FC236}">
                <a16:creationId xmlns:a16="http://schemas.microsoft.com/office/drawing/2014/main" id="{B29346F1-F3C2-8695-53EB-63CBE532101A}"/>
              </a:ext>
            </a:extLst>
          </p:cNvPr>
          <p:cNvSpPr/>
          <p:nvPr/>
        </p:nvSpPr>
        <p:spPr>
          <a:xfrm>
            <a:off x="5254879" y="6535679"/>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
        <p:nvSpPr>
          <p:cNvPr id="12" name="Rectangle 11">
            <a:extLst>
              <a:ext uri="{FF2B5EF4-FFF2-40B4-BE49-F238E27FC236}">
                <a16:creationId xmlns:a16="http://schemas.microsoft.com/office/drawing/2014/main" id="{8061DF1D-5817-1E2C-5919-7943C7E27E28}"/>
              </a:ext>
            </a:extLst>
          </p:cNvPr>
          <p:cNvSpPr/>
          <p:nvPr/>
        </p:nvSpPr>
        <p:spPr>
          <a:xfrm>
            <a:off x="7805093" y="6532668"/>
            <a:ext cx="2257589" cy="291356"/>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SÉQUENCE 1 : LE MONDE EN 2037</a:t>
            </a:r>
          </a:p>
        </p:txBody>
      </p:sp>
    </p:spTree>
    <p:extLst>
      <p:ext uri="{BB962C8B-B14F-4D97-AF65-F5344CB8AC3E}">
        <p14:creationId xmlns:p14="http://schemas.microsoft.com/office/powerpoint/2010/main" val="1675757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3EFA-E365-F040-D2CA-E84F6F87736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4970ACA-49FE-C13C-8041-F06FAB84D554}"/>
              </a:ext>
            </a:extLst>
          </p:cNvPr>
          <p:cNvSpPr>
            <a:spLocks noGrp="1"/>
          </p:cNvSpPr>
          <p:nvPr>
            <p:ph type="title"/>
          </p:nvPr>
        </p:nvSpPr>
        <p:spPr/>
        <p:txBody>
          <a:bodyPr/>
          <a:lstStyle/>
          <a:p>
            <a:r>
              <a:rPr lang="fr-FR" err="1"/>
              <a:t>Sequence</a:t>
            </a:r>
            <a:r>
              <a:rPr lang="fr-FR"/>
              <a:t> 1 - détails</a:t>
            </a:r>
          </a:p>
        </p:txBody>
      </p:sp>
      <p:sp>
        <p:nvSpPr>
          <p:cNvPr id="4" name="Espace réservé du texte 3">
            <a:extLst>
              <a:ext uri="{FF2B5EF4-FFF2-40B4-BE49-F238E27FC236}">
                <a16:creationId xmlns:a16="http://schemas.microsoft.com/office/drawing/2014/main" id="{C98168A5-B69D-B149-F5AC-D87E2DF97DCA}"/>
              </a:ext>
            </a:extLst>
          </p:cNvPr>
          <p:cNvSpPr>
            <a:spLocks noGrp="1"/>
          </p:cNvSpPr>
          <p:nvPr>
            <p:ph type="body" idx="1"/>
          </p:nvPr>
        </p:nvSpPr>
        <p:spPr/>
        <p:txBody>
          <a:bodyPr>
            <a:normAutofit fontScale="92500"/>
          </a:bodyPr>
          <a:lstStyle/>
          <a:p>
            <a:r>
              <a:rPr lang="fr-FR"/>
              <a:t>Temps 2 : « Imaginez nos contributions » </a:t>
            </a:r>
            <a:r>
              <a:rPr lang="fr-FR" b="1"/>
              <a:t>(30 min)</a:t>
            </a:r>
          </a:p>
        </p:txBody>
      </p:sp>
      <p:sp>
        <p:nvSpPr>
          <p:cNvPr id="5" name="Espace réservé du pied de page 4">
            <a:extLst>
              <a:ext uri="{FF2B5EF4-FFF2-40B4-BE49-F238E27FC236}">
                <a16:creationId xmlns:a16="http://schemas.microsoft.com/office/drawing/2014/main" id="{98FA9EEC-C5AE-C281-A07D-8C753B66BC4E}"/>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49A5689E-1319-4D2A-49F0-1D80C051DC84}"/>
              </a:ext>
            </a:extLst>
          </p:cNvPr>
          <p:cNvSpPr>
            <a:spLocks noGrp="1"/>
          </p:cNvSpPr>
          <p:nvPr>
            <p:ph type="sldNum" sz="quarter" idx="12"/>
          </p:nvPr>
        </p:nvSpPr>
        <p:spPr/>
        <p:txBody>
          <a:bodyPr/>
          <a:lstStyle/>
          <a:p>
            <a:fld id="{4EB0D595-698A-B449-B816-26BBF40635ED}" type="slidenum">
              <a:rPr lang="fr-FR" smtClean="0"/>
              <a:t>23</a:t>
            </a:fld>
            <a:endParaRPr lang="fr-FR"/>
          </a:p>
        </p:txBody>
      </p:sp>
      <p:sp>
        <p:nvSpPr>
          <p:cNvPr id="7" name="Espace réservé du texte 6">
            <a:extLst>
              <a:ext uri="{FF2B5EF4-FFF2-40B4-BE49-F238E27FC236}">
                <a16:creationId xmlns:a16="http://schemas.microsoft.com/office/drawing/2014/main" id="{10E838AD-1D72-FD35-7358-90971DE903C1}"/>
              </a:ext>
            </a:extLst>
          </p:cNvPr>
          <p:cNvSpPr>
            <a:spLocks noGrp="1"/>
          </p:cNvSpPr>
          <p:nvPr>
            <p:ph type="body" sz="quarter" idx="13"/>
          </p:nvPr>
        </p:nvSpPr>
        <p:spPr>
          <a:xfrm>
            <a:off x="557212" y="1779368"/>
            <a:ext cx="5379762" cy="2905858"/>
          </a:xfrm>
        </p:spPr>
        <p:txBody>
          <a:bodyPr>
            <a:normAutofit fontScale="70000" lnSpcReduction="20000"/>
          </a:bodyPr>
          <a:lstStyle/>
          <a:p>
            <a:pPr marL="342900" indent="-342900">
              <a:spcBef>
                <a:spcPts val="300"/>
              </a:spcBef>
              <a:buFont typeface="Arial" panose="020B0604020202020204" pitchFamily="34" charset="0"/>
              <a:buChar char="•"/>
            </a:pPr>
            <a:r>
              <a:rPr lang="fr-FR"/>
              <a:t>Les participants restent en sous-groupes (le même que le temps 1)</a:t>
            </a:r>
          </a:p>
          <a:p>
            <a:pPr marL="342900" indent="-342900">
              <a:spcBef>
                <a:spcPts val="300"/>
              </a:spcBef>
              <a:buFont typeface="Arial" panose="020B0604020202020204" pitchFamily="34" charset="0"/>
              <a:buChar char="•"/>
            </a:pPr>
            <a:r>
              <a:rPr lang="fr-FR"/>
              <a:t>Annoncer les consignes du temps 2 aux participants :</a:t>
            </a:r>
          </a:p>
          <a:p>
            <a:pPr marL="1028718" lvl="1" indent="-342900">
              <a:spcBef>
                <a:spcPts val="300"/>
              </a:spcBef>
              <a:buFont typeface="Arial" panose="020B0604020202020204" pitchFamily="34" charset="0"/>
              <a:buChar char="•"/>
            </a:pPr>
            <a:r>
              <a:rPr lang="fr-FR"/>
              <a:t>Les participants sont invités à créer une ou deux Unes de journal en 2037, mettant en avant une ou des contributions du Mouvement au monde désiré qu’ils viennent d’imaginer</a:t>
            </a:r>
          </a:p>
          <a:p>
            <a:pPr marL="1028718" lvl="1" indent="-342900">
              <a:spcBef>
                <a:spcPts val="300"/>
              </a:spcBef>
              <a:buFont typeface="Arial" panose="020B0604020202020204" pitchFamily="34" charset="0"/>
              <a:buChar char="•"/>
            </a:pPr>
            <a:r>
              <a:rPr lang="fr-FR"/>
              <a:t>Ils disposent pour cela de </a:t>
            </a:r>
            <a:r>
              <a:rPr lang="fr-FR" err="1"/>
              <a:t>templates</a:t>
            </a:r>
            <a:r>
              <a:rPr lang="fr-FR"/>
              <a:t> de Unes en format PPT ou papier, pour lesquelles ils doivent trouver un titre, un chapô et une illustration (30 min).</a:t>
            </a:r>
          </a:p>
          <a:p>
            <a:pPr marL="342900" indent="-342900">
              <a:spcBef>
                <a:spcPts val="300"/>
              </a:spcBef>
              <a:buFont typeface="Arial" panose="020B0604020202020204" pitchFamily="34" charset="0"/>
              <a:buChar char="•"/>
            </a:pPr>
            <a:r>
              <a:rPr lang="fr-FR" sz="1800"/>
              <a:t>Annoncer l’horaire de fin et prévenir quelques minutes avant la fin du temps restant</a:t>
            </a:r>
          </a:p>
        </p:txBody>
      </p:sp>
      <p:sp>
        <p:nvSpPr>
          <p:cNvPr id="9" name="Rectangle 8">
            <a:extLst>
              <a:ext uri="{FF2B5EF4-FFF2-40B4-BE49-F238E27FC236}">
                <a16:creationId xmlns:a16="http://schemas.microsoft.com/office/drawing/2014/main" id="{11853093-510A-4790-33E1-60C853942E62}"/>
              </a:ext>
            </a:extLst>
          </p:cNvPr>
          <p:cNvSpPr/>
          <p:nvPr/>
        </p:nvSpPr>
        <p:spPr>
          <a:xfrm>
            <a:off x="7057810" y="3332396"/>
            <a:ext cx="4383075" cy="275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Pour cette animation, vous avez deux options :</a:t>
            </a:r>
          </a:p>
          <a:p>
            <a:pPr marL="285750" indent="-285750" algn="ctr">
              <a:buFont typeface="Wingdings" panose="05000000000000000000" pitchFamily="2" charset="2"/>
              <a:buChar char="ü"/>
            </a:pPr>
            <a:endParaRPr lang="fr-FR" sz="1200">
              <a:solidFill>
                <a:schemeClr val="tx1"/>
              </a:solidFill>
              <a:latin typeface="Roboto" panose="02000000000000000000" pitchFamily="2" charset="0"/>
              <a:ea typeface="Roboto" panose="02000000000000000000" pitchFamily="2" charset="0"/>
              <a:cs typeface="Roboto" panose="02000000000000000000" pitchFamily="2" charset="0"/>
            </a:endParaRPr>
          </a:p>
          <a:p>
            <a:r>
              <a:rPr lang="fr-FR" sz="1200">
                <a:solidFill>
                  <a:schemeClr val="tx1"/>
                </a:solidFill>
                <a:latin typeface="Roboto" panose="02000000000000000000" pitchFamily="2" charset="0"/>
                <a:ea typeface="Roboto" panose="02000000000000000000" pitchFamily="2" charset="0"/>
                <a:cs typeface="Roboto" panose="02000000000000000000" pitchFamily="2" charset="0"/>
              </a:rPr>
              <a:t>1</a:t>
            </a:r>
            <a:r>
              <a:rPr lang="fr-FR" sz="1200" baseline="30000">
                <a:solidFill>
                  <a:schemeClr val="tx1"/>
                </a:solidFill>
                <a:latin typeface="Roboto" panose="02000000000000000000" pitchFamily="2" charset="0"/>
                <a:ea typeface="Roboto" panose="02000000000000000000" pitchFamily="2" charset="0"/>
                <a:cs typeface="Roboto" panose="02000000000000000000" pitchFamily="2" charset="0"/>
              </a:rPr>
              <a:t>ère</a:t>
            </a: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 option : faire travailler les participants sur papier. Dans ce cas, imprimer les unes de journaux + les images de la banque d’image ou apporter quelques vieux magazines ou prévoir de quoi dessiner</a:t>
            </a:r>
          </a:p>
          <a:p>
            <a:endParaRPr lang="fr-FR" sz="1200">
              <a:solidFill>
                <a:schemeClr val="tx1"/>
              </a:solidFill>
              <a:latin typeface="Roboto" panose="02000000000000000000" pitchFamily="2" charset="0"/>
              <a:ea typeface="Roboto" panose="02000000000000000000" pitchFamily="2" charset="0"/>
              <a:cs typeface="Roboto" panose="02000000000000000000" pitchFamily="2" charset="0"/>
            </a:endParaRPr>
          </a:p>
          <a:p>
            <a:r>
              <a:rPr lang="fr-FR" sz="1200">
                <a:solidFill>
                  <a:schemeClr val="tx1"/>
                </a:solidFill>
                <a:latin typeface="Roboto" panose="02000000000000000000" pitchFamily="2" charset="0"/>
                <a:ea typeface="Roboto" panose="02000000000000000000" pitchFamily="2" charset="0"/>
                <a:cs typeface="Roboto" panose="02000000000000000000" pitchFamily="2" charset="0"/>
              </a:rPr>
              <a:t>2</a:t>
            </a:r>
            <a:r>
              <a:rPr lang="fr-FR" sz="1200" baseline="30000">
                <a:solidFill>
                  <a:schemeClr val="tx1"/>
                </a:solidFill>
                <a:latin typeface="Roboto" panose="02000000000000000000" pitchFamily="2" charset="0"/>
                <a:ea typeface="Roboto" panose="02000000000000000000" pitchFamily="2" charset="0"/>
                <a:cs typeface="Roboto" panose="02000000000000000000" pitchFamily="2" charset="0"/>
              </a:rPr>
              <a:t>ème</a:t>
            </a: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 option : faire travailler les participants sur ordinateur. Dans ce cas, prévoir des modalités simples de partage des gabarits et banque d’image aux participants (sur clé </a:t>
            </a:r>
            <a:r>
              <a:rPr lang="fr-FR" sz="1200" err="1">
                <a:solidFill>
                  <a:schemeClr val="tx1"/>
                </a:solidFill>
                <a:latin typeface="Roboto" panose="02000000000000000000" pitchFamily="2" charset="0"/>
                <a:ea typeface="Roboto" panose="02000000000000000000" pitchFamily="2" charset="0"/>
                <a:cs typeface="Roboto" panose="02000000000000000000" pitchFamily="2" charset="0"/>
              </a:rPr>
              <a:t>usb</a:t>
            </a: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 par exemple)</a:t>
            </a:r>
          </a:p>
          <a:p>
            <a:pPr marL="285750" indent="-285750" algn="ctr">
              <a:buFont typeface="Wingdings" panose="05000000000000000000" pitchFamily="2" charset="2"/>
              <a:buChar char="ü"/>
            </a:pPr>
            <a:endParaRPr lang="fr-FR" sz="12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14" name="Groupe 13">
            <a:extLst>
              <a:ext uri="{FF2B5EF4-FFF2-40B4-BE49-F238E27FC236}">
                <a16:creationId xmlns:a16="http://schemas.microsoft.com/office/drawing/2014/main" id="{92F534EF-8083-33D8-DA09-0021A5762000}"/>
              </a:ext>
            </a:extLst>
          </p:cNvPr>
          <p:cNvGrpSpPr/>
          <p:nvPr/>
        </p:nvGrpSpPr>
        <p:grpSpPr>
          <a:xfrm>
            <a:off x="6382940" y="599052"/>
            <a:ext cx="5738796" cy="1796815"/>
            <a:chOff x="6878509" y="4632162"/>
            <a:chExt cx="4633173" cy="1318768"/>
          </a:xfrm>
        </p:grpSpPr>
        <p:pic>
          <p:nvPicPr>
            <p:cNvPr id="8" name="Image 7" descr="Une image contenant texte, capture d’écran, Police, conception&#10;&#10;Description générée automatiquement">
              <a:extLst>
                <a:ext uri="{FF2B5EF4-FFF2-40B4-BE49-F238E27FC236}">
                  <a16:creationId xmlns:a16="http://schemas.microsoft.com/office/drawing/2014/main" id="{BD18FCAE-1555-CAC1-6666-34826824BF6F}"/>
                </a:ext>
              </a:extLst>
            </p:cNvPr>
            <p:cNvPicPr>
              <a:picLocks noChangeAspect="1"/>
            </p:cNvPicPr>
            <p:nvPr/>
          </p:nvPicPr>
          <p:blipFill>
            <a:blip r:embed="rId2"/>
            <a:stretch>
              <a:fillRect/>
            </a:stretch>
          </p:blipFill>
          <p:spPr>
            <a:xfrm>
              <a:off x="9682675" y="4645238"/>
              <a:ext cx="862905" cy="1254592"/>
            </a:xfrm>
            <a:prstGeom prst="rect">
              <a:avLst/>
            </a:prstGeom>
          </p:spPr>
        </p:pic>
        <p:pic>
          <p:nvPicPr>
            <p:cNvPr id="16" name="Image 15" descr="Une image contenant texte, capture d’écran, journal, Site web&#10;&#10;Description générée automatiquement">
              <a:extLst>
                <a:ext uri="{FF2B5EF4-FFF2-40B4-BE49-F238E27FC236}">
                  <a16:creationId xmlns:a16="http://schemas.microsoft.com/office/drawing/2014/main" id="{50D2D1E0-7F3C-E2EA-58DE-C12EA78BC2AB}"/>
                </a:ext>
              </a:extLst>
            </p:cNvPr>
            <p:cNvPicPr>
              <a:picLocks noChangeAspect="1"/>
            </p:cNvPicPr>
            <p:nvPr/>
          </p:nvPicPr>
          <p:blipFill>
            <a:blip r:embed="rId3"/>
            <a:stretch>
              <a:fillRect/>
            </a:stretch>
          </p:blipFill>
          <p:spPr>
            <a:xfrm>
              <a:off x="6878509" y="4632162"/>
              <a:ext cx="872940" cy="1264258"/>
            </a:xfrm>
            <a:prstGeom prst="rect">
              <a:avLst/>
            </a:prstGeom>
          </p:spPr>
        </p:pic>
        <p:pic>
          <p:nvPicPr>
            <p:cNvPr id="17" name="Image 16" descr="Une image contenant texte, capture d’écran, Police, nombre&#10;&#10;Description générée automatiquement">
              <a:extLst>
                <a:ext uri="{FF2B5EF4-FFF2-40B4-BE49-F238E27FC236}">
                  <a16:creationId xmlns:a16="http://schemas.microsoft.com/office/drawing/2014/main" id="{EEDDADD8-7992-71A6-BBBD-FBC2C8F43966}"/>
                </a:ext>
              </a:extLst>
            </p:cNvPr>
            <p:cNvPicPr>
              <a:picLocks noChangeAspect="1"/>
            </p:cNvPicPr>
            <p:nvPr/>
          </p:nvPicPr>
          <p:blipFill>
            <a:blip r:embed="rId4"/>
            <a:stretch>
              <a:fillRect/>
            </a:stretch>
          </p:blipFill>
          <p:spPr>
            <a:xfrm>
              <a:off x="7802902" y="4647274"/>
              <a:ext cx="872940" cy="1268270"/>
            </a:xfrm>
            <a:prstGeom prst="rect">
              <a:avLst/>
            </a:prstGeom>
          </p:spPr>
        </p:pic>
        <p:pic>
          <p:nvPicPr>
            <p:cNvPr id="18" name="Image 17" descr="Une image contenant texte, capture d’écran, Visage humain, Site web&#10;&#10;Description générée automatiquement">
              <a:extLst>
                <a:ext uri="{FF2B5EF4-FFF2-40B4-BE49-F238E27FC236}">
                  <a16:creationId xmlns:a16="http://schemas.microsoft.com/office/drawing/2014/main" id="{3FC37FE1-B07B-07BB-B35F-938176A0BBBF}"/>
                </a:ext>
              </a:extLst>
            </p:cNvPr>
            <p:cNvPicPr>
              <a:picLocks noChangeAspect="1"/>
            </p:cNvPicPr>
            <p:nvPr/>
          </p:nvPicPr>
          <p:blipFill>
            <a:blip r:embed="rId5"/>
            <a:stretch>
              <a:fillRect/>
            </a:stretch>
          </p:blipFill>
          <p:spPr>
            <a:xfrm>
              <a:off x="8761228" y="4645242"/>
              <a:ext cx="862905" cy="1260244"/>
            </a:xfrm>
            <a:prstGeom prst="rect">
              <a:avLst/>
            </a:prstGeom>
          </p:spPr>
        </p:pic>
        <p:pic>
          <p:nvPicPr>
            <p:cNvPr id="13" name="Image 12">
              <a:extLst>
                <a:ext uri="{FF2B5EF4-FFF2-40B4-BE49-F238E27FC236}">
                  <a16:creationId xmlns:a16="http://schemas.microsoft.com/office/drawing/2014/main" id="{CF113667-255D-F748-0642-E6B200409767}"/>
                </a:ext>
              </a:extLst>
            </p:cNvPr>
            <p:cNvPicPr>
              <a:picLocks noChangeAspect="1"/>
            </p:cNvPicPr>
            <p:nvPr/>
          </p:nvPicPr>
          <p:blipFill>
            <a:blip r:embed="rId6"/>
            <a:stretch>
              <a:fillRect/>
            </a:stretch>
          </p:blipFill>
          <p:spPr>
            <a:xfrm>
              <a:off x="10599254" y="4645243"/>
              <a:ext cx="912428" cy="1305687"/>
            </a:xfrm>
            <a:prstGeom prst="rect">
              <a:avLst/>
            </a:prstGeom>
          </p:spPr>
        </p:pic>
      </p:grpSp>
      <p:sp>
        <p:nvSpPr>
          <p:cNvPr id="15" name="ZoneTexte 14">
            <a:extLst>
              <a:ext uri="{FF2B5EF4-FFF2-40B4-BE49-F238E27FC236}">
                <a16:creationId xmlns:a16="http://schemas.microsoft.com/office/drawing/2014/main" id="{4FAC6FDA-37B0-815D-1278-3D82F529D9D5}"/>
              </a:ext>
            </a:extLst>
          </p:cNvPr>
          <p:cNvSpPr txBox="1"/>
          <p:nvPr/>
        </p:nvSpPr>
        <p:spPr>
          <a:xfrm>
            <a:off x="7057693" y="2722779"/>
            <a:ext cx="4578201" cy="338554"/>
          </a:xfrm>
          <a:prstGeom prst="rect">
            <a:avLst/>
          </a:prstGeom>
          <a:noFill/>
        </p:spPr>
        <p:txBody>
          <a:bodyPr wrap="square" rtlCol="0">
            <a:spAutoFit/>
          </a:bodyPr>
          <a:lstStyle/>
          <a:p>
            <a:pPr algn="ctr"/>
            <a:r>
              <a:rPr lang="fr-FR" sz="1600" i="1"/>
              <a:t>Gabarits des Unes de journaux</a:t>
            </a:r>
          </a:p>
        </p:txBody>
      </p:sp>
      <p:sp>
        <p:nvSpPr>
          <p:cNvPr id="2" name="Rectangle 1">
            <a:extLst>
              <a:ext uri="{FF2B5EF4-FFF2-40B4-BE49-F238E27FC236}">
                <a16:creationId xmlns:a16="http://schemas.microsoft.com/office/drawing/2014/main" id="{3B21A123-1241-EE08-5E01-6547E7D6A1CB}"/>
              </a:ext>
            </a:extLst>
          </p:cNvPr>
          <p:cNvSpPr/>
          <p:nvPr/>
        </p:nvSpPr>
        <p:spPr>
          <a:xfrm>
            <a:off x="401503" y="4645649"/>
            <a:ext cx="5981437" cy="1533162"/>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Conseil aux </a:t>
            </a:r>
            <a:r>
              <a:rPr lang="fr-FR" sz="12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 :</a:t>
            </a:r>
          </a:p>
          <a:p>
            <a:pPr algn="ctr"/>
            <a:endParaRPr lang="fr-FR" sz="1200" b="1">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Cet exercice vient avant tout mobiliser la créativité des participants ! Ne pas empêcher les participants de s’orienter vers des pistes très utopiques et peu réalistes, au contraire. L’important est d’identifier, notamment lors de la restitution, ce que les choix des participants disent en termes de valeurs du Mouvement, d’ambitions, de besoins, etc.</a:t>
            </a:r>
          </a:p>
        </p:txBody>
      </p:sp>
      <p:pic>
        <p:nvPicPr>
          <p:cNvPr id="10" name="Image 9">
            <a:extLst>
              <a:ext uri="{FF2B5EF4-FFF2-40B4-BE49-F238E27FC236}">
                <a16:creationId xmlns:a16="http://schemas.microsoft.com/office/drawing/2014/main" id="{41F51046-93D8-170F-A18F-5342235AAD7D}"/>
              </a:ext>
            </a:extLst>
          </p:cNvPr>
          <p:cNvPicPr>
            <a:picLocks noChangeAspect="1"/>
          </p:cNvPicPr>
          <p:nvPr/>
        </p:nvPicPr>
        <p:blipFill>
          <a:blip r:embed="rId7"/>
          <a:stretch>
            <a:fillRect/>
          </a:stretch>
        </p:blipFill>
        <p:spPr>
          <a:xfrm>
            <a:off x="9856271" y="599053"/>
            <a:ext cx="1068821" cy="1709376"/>
          </a:xfrm>
          <a:prstGeom prst="rect">
            <a:avLst/>
          </a:prstGeom>
        </p:spPr>
      </p:pic>
    </p:spTree>
    <p:extLst>
      <p:ext uri="{BB962C8B-B14F-4D97-AF65-F5344CB8AC3E}">
        <p14:creationId xmlns:p14="http://schemas.microsoft.com/office/powerpoint/2010/main" val="1305540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B94-8500-F306-696B-C5F780425D8B}"/>
            </a:ext>
          </a:extLst>
        </p:cNvPr>
        <p:cNvGrpSpPr/>
        <p:nvPr/>
      </p:nvGrpSpPr>
      <p:grpSpPr>
        <a:xfrm>
          <a:off x="0" y="0"/>
          <a:ext cx="0" cy="0"/>
          <a:chOff x="0" y="0"/>
          <a:chExt cx="0" cy="0"/>
        </a:xfrm>
      </p:grpSpPr>
      <p:pic>
        <p:nvPicPr>
          <p:cNvPr id="10" name="Espace réservé du contenu 9" descr="Une image contenant texte, journal, Actualités, Coupure de presse&#10;&#10;Description générée automatiquement">
            <a:extLst>
              <a:ext uri="{FF2B5EF4-FFF2-40B4-BE49-F238E27FC236}">
                <a16:creationId xmlns:a16="http://schemas.microsoft.com/office/drawing/2014/main" id="{0177E61E-6F05-A46B-FFA4-D0C5A0A83967}"/>
              </a:ext>
            </a:extLst>
          </p:cNvPr>
          <p:cNvPicPr>
            <a:picLocks noGrp="1" noChangeAspect="1"/>
          </p:cNvPicPr>
          <p:nvPr>
            <p:ph sz="quarter" idx="14"/>
          </p:nvPr>
        </p:nvPicPr>
        <p:blipFill>
          <a:blip r:embed="rId2"/>
          <a:stretch>
            <a:fillRect/>
          </a:stretch>
        </p:blipFill>
        <p:spPr>
          <a:xfrm rot="175652">
            <a:off x="7388353" y="410815"/>
            <a:ext cx="3745866" cy="5297068"/>
          </a:xfrm>
        </p:spPr>
      </p:pic>
      <p:sp>
        <p:nvSpPr>
          <p:cNvPr id="3" name="Titre 2">
            <a:extLst>
              <a:ext uri="{FF2B5EF4-FFF2-40B4-BE49-F238E27FC236}">
                <a16:creationId xmlns:a16="http://schemas.microsoft.com/office/drawing/2014/main" id="{58AE810E-3919-AC24-8AB5-2DED74251FB1}"/>
              </a:ext>
            </a:extLst>
          </p:cNvPr>
          <p:cNvSpPr>
            <a:spLocks noGrp="1"/>
          </p:cNvSpPr>
          <p:nvPr>
            <p:ph type="title"/>
          </p:nvPr>
        </p:nvSpPr>
        <p:spPr/>
        <p:txBody>
          <a:bodyPr/>
          <a:lstStyle/>
          <a:p>
            <a:r>
              <a:rPr lang="fr-FR" err="1"/>
              <a:t>Sequence</a:t>
            </a:r>
            <a:r>
              <a:rPr lang="fr-FR"/>
              <a:t> 1 - détails</a:t>
            </a:r>
          </a:p>
        </p:txBody>
      </p:sp>
      <p:sp>
        <p:nvSpPr>
          <p:cNvPr id="4" name="Espace réservé du texte 3">
            <a:extLst>
              <a:ext uri="{FF2B5EF4-FFF2-40B4-BE49-F238E27FC236}">
                <a16:creationId xmlns:a16="http://schemas.microsoft.com/office/drawing/2014/main" id="{B462FCFD-8EBA-4437-47C5-91A7C6E7D873}"/>
              </a:ext>
            </a:extLst>
          </p:cNvPr>
          <p:cNvSpPr>
            <a:spLocks noGrp="1"/>
          </p:cNvSpPr>
          <p:nvPr>
            <p:ph type="body" idx="1"/>
          </p:nvPr>
        </p:nvSpPr>
        <p:spPr/>
        <p:txBody>
          <a:bodyPr>
            <a:normAutofit/>
          </a:bodyPr>
          <a:lstStyle/>
          <a:p>
            <a:r>
              <a:rPr lang="fr-FR"/>
              <a:t>Restitution </a:t>
            </a:r>
            <a:r>
              <a:rPr lang="fr-FR" b="1"/>
              <a:t>(10 min)</a:t>
            </a:r>
          </a:p>
        </p:txBody>
      </p:sp>
      <p:sp>
        <p:nvSpPr>
          <p:cNvPr id="5" name="Espace réservé du pied de page 4">
            <a:extLst>
              <a:ext uri="{FF2B5EF4-FFF2-40B4-BE49-F238E27FC236}">
                <a16:creationId xmlns:a16="http://schemas.microsoft.com/office/drawing/2014/main" id="{22043668-F668-F228-9E8B-6C0AB267B876}"/>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70BBD2B2-09A3-F476-D6EB-6AD4B9E9AB9B}"/>
              </a:ext>
            </a:extLst>
          </p:cNvPr>
          <p:cNvSpPr>
            <a:spLocks noGrp="1"/>
          </p:cNvSpPr>
          <p:nvPr>
            <p:ph type="sldNum" sz="quarter" idx="12"/>
          </p:nvPr>
        </p:nvSpPr>
        <p:spPr/>
        <p:txBody>
          <a:bodyPr/>
          <a:lstStyle/>
          <a:p>
            <a:fld id="{4EB0D595-698A-B449-B816-26BBF40635ED}" type="slidenum">
              <a:rPr lang="fr-FR" smtClean="0"/>
              <a:t>24</a:t>
            </a:fld>
            <a:endParaRPr lang="fr-FR"/>
          </a:p>
        </p:txBody>
      </p:sp>
      <p:sp>
        <p:nvSpPr>
          <p:cNvPr id="7" name="Espace réservé du texte 6">
            <a:extLst>
              <a:ext uri="{FF2B5EF4-FFF2-40B4-BE49-F238E27FC236}">
                <a16:creationId xmlns:a16="http://schemas.microsoft.com/office/drawing/2014/main" id="{94DA2810-ECA8-7476-472C-8B40BEBFCDB0}"/>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fr-FR" sz="1400"/>
              <a:t>Les rapporteurs ou rapportrices de chaque groupe restituent, à tour de rôle, les 5 propositions d’un monde désiré et présentent la ou les Unes produite(s) au groupe</a:t>
            </a:r>
          </a:p>
          <a:p>
            <a:pPr marL="342900" indent="-342900">
              <a:buFont typeface="Arial" panose="020B0604020202020204" pitchFamily="34" charset="0"/>
              <a:buChar char="•"/>
            </a:pPr>
            <a:r>
              <a:rPr lang="fr-FR" sz="1400"/>
              <a:t>En tant qu’animateur, conclure ce temps de restitution en analysant ce que ces Unes laissent transparaître en termes de valeurs, d’ambition, besoins, etc.</a:t>
            </a:r>
            <a:endParaRPr lang="fr-FR" sz="1400">
              <a:highlight>
                <a:srgbClr val="FFFF00"/>
              </a:highlight>
            </a:endParaRPr>
          </a:p>
        </p:txBody>
      </p:sp>
      <p:sp>
        <p:nvSpPr>
          <p:cNvPr id="9" name="Rectangle 8">
            <a:extLst>
              <a:ext uri="{FF2B5EF4-FFF2-40B4-BE49-F238E27FC236}">
                <a16:creationId xmlns:a16="http://schemas.microsoft.com/office/drawing/2014/main" id="{93980258-1171-749C-BCFA-D6F7D0FB4303}"/>
              </a:ext>
            </a:extLst>
          </p:cNvPr>
          <p:cNvSpPr/>
          <p:nvPr/>
        </p:nvSpPr>
        <p:spPr>
          <a:xfrm>
            <a:off x="557212" y="4423126"/>
            <a:ext cx="5303520" cy="138455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Conseils aux </a:t>
            </a:r>
            <a:r>
              <a:rPr lang="fr-FR" sz="12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 : </a:t>
            </a:r>
          </a:p>
          <a:p>
            <a:pPr marL="285750" indent="-285750">
              <a:spcAft>
                <a:spcPts val="600"/>
              </a:spcAft>
              <a:buFont typeface="Wingdings" panose="05000000000000000000" pitchFamily="2" charset="2"/>
              <a:buChar char="ü"/>
            </a:pP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Vous pouvez résumer ce qui ressort de cette 1</a:t>
            </a:r>
            <a:r>
              <a:rPr lang="fr-FR" sz="1200" baseline="30000">
                <a:solidFill>
                  <a:schemeClr val="tx1"/>
                </a:solidFill>
                <a:latin typeface="Roboto" panose="02000000000000000000" pitchFamily="2" charset="0"/>
                <a:ea typeface="Roboto" panose="02000000000000000000" pitchFamily="2" charset="0"/>
                <a:cs typeface="Roboto" panose="02000000000000000000" pitchFamily="2" charset="0"/>
              </a:rPr>
              <a:t>ère</a:t>
            </a: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 séquence de l’atelier, avant de présenter la séquence suivante</a:t>
            </a:r>
          </a:p>
          <a:p>
            <a:pPr marL="285750" indent="-285750">
              <a:spcAft>
                <a:spcPts val="600"/>
              </a:spcAft>
              <a:buFont typeface="Wingdings" panose="05000000000000000000" pitchFamily="2" charset="2"/>
              <a:buChar char="ü"/>
            </a:pP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Ne pas oublier de prendre en photo / scanner les Unes produites</a:t>
            </a:r>
          </a:p>
        </p:txBody>
      </p:sp>
      <p:sp>
        <p:nvSpPr>
          <p:cNvPr id="11" name="ZoneTexte 10">
            <a:extLst>
              <a:ext uri="{FF2B5EF4-FFF2-40B4-BE49-F238E27FC236}">
                <a16:creationId xmlns:a16="http://schemas.microsoft.com/office/drawing/2014/main" id="{8F7913F0-0351-EA28-F5E1-B428FB5EDEE3}"/>
              </a:ext>
            </a:extLst>
          </p:cNvPr>
          <p:cNvSpPr txBox="1"/>
          <p:nvPr/>
        </p:nvSpPr>
        <p:spPr>
          <a:xfrm>
            <a:off x="7453782" y="5791200"/>
            <a:ext cx="3398686" cy="307777"/>
          </a:xfrm>
          <a:prstGeom prst="rect">
            <a:avLst/>
          </a:prstGeom>
          <a:noFill/>
        </p:spPr>
        <p:txBody>
          <a:bodyPr wrap="none" rtlCol="0">
            <a:spAutoFit/>
          </a:bodyPr>
          <a:lstStyle>
            <a:defPPr>
              <a:defRPr lang="fr-FR"/>
            </a:defPPr>
            <a:lvl1pPr algn="ctr">
              <a:defRPr sz="1400" i="1">
                <a:latin typeface="Roboto" panose="02000000000000000000" pitchFamily="2" charset="0"/>
                <a:ea typeface="Roboto" panose="02000000000000000000" pitchFamily="2" charset="0"/>
                <a:cs typeface="Roboto" panose="02000000000000000000" pitchFamily="2" charset="0"/>
              </a:defRPr>
            </a:lvl1pPr>
          </a:lstStyle>
          <a:p>
            <a:r>
              <a:rPr lang="fr-FR"/>
              <a:t>Exemple de Une crée par des participants</a:t>
            </a:r>
          </a:p>
        </p:txBody>
      </p:sp>
    </p:spTree>
    <p:extLst>
      <p:ext uri="{BB962C8B-B14F-4D97-AF65-F5344CB8AC3E}">
        <p14:creationId xmlns:p14="http://schemas.microsoft.com/office/powerpoint/2010/main" val="219973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B4F4-1445-16A6-4D7D-E3AA4F97BB8D}"/>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EC3EBF6-92C5-0CA9-DB73-DB36A646763F}"/>
              </a:ext>
            </a:extLst>
          </p:cNvPr>
          <p:cNvSpPr>
            <a:spLocks noGrp="1"/>
          </p:cNvSpPr>
          <p:nvPr>
            <p:ph type="body" idx="1"/>
          </p:nvPr>
        </p:nvSpPr>
        <p:spPr/>
        <p:txBody>
          <a:bodyPr/>
          <a:lstStyle/>
          <a:p>
            <a:r>
              <a:rPr lang="fr-FR"/>
              <a:t>Programme de l’atelier</a:t>
            </a:r>
          </a:p>
        </p:txBody>
      </p:sp>
      <p:sp>
        <p:nvSpPr>
          <p:cNvPr id="15" name="Espace réservé du texte 14">
            <a:extLst>
              <a:ext uri="{FF2B5EF4-FFF2-40B4-BE49-F238E27FC236}">
                <a16:creationId xmlns:a16="http://schemas.microsoft.com/office/drawing/2014/main" id="{B1070723-B5DF-B599-1B88-1A95070A4891}"/>
              </a:ext>
            </a:extLst>
          </p:cNvPr>
          <p:cNvSpPr>
            <a:spLocks noGrp="1"/>
          </p:cNvSpPr>
          <p:nvPr>
            <p:ph type="body" sz="quarter" idx="28"/>
          </p:nvPr>
        </p:nvSpPr>
        <p:spPr/>
        <p:txBody>
          <a:bodyPr/>
          <a:lstStyle/>
          <a:p>
            <a:r>
              <a:rPr lang="fr-FR"/>
              <a:t>Séquence 2</a:t>
            </a:r>
          </a:p>
        </p:txBody>
      </p:sp>
      <p:cxnSp>
        <p:nvCxnSpPr>
          <p:cNvPr id="31" name="Connecteur droit 30">
            <a:extLst>
              <a:ext uri="{FF2B5EF4-FFF2-40B4-BE49-F238E27FC236}">
                <a16:creationId xmlns:a16="http://schemas.microsoft.com/office/drawing/2014/main" id="{8D41A39B-1A4C-EA76-BA1D-0ECB7D859EEE}"/>
              </a:ext>
            </a:extLst>
          </p:cNvPr>
          <p:cNvCxnSpPr>
            <a:cxnSpLocks/>
          </p:cNvCxnSpPr>
          <p:nvPr/>
        </p:nvCxnSpPr>
        <p:spPr>
          <a:xfrm flipH="1">
            <a:off x="8227026" y="4270177"/>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du texte 17">
            <a:extLst>
              <a:ext uri="{FF2B5EF4-FFF2-40B4-BE49-F238E27FC236}">
                <a16:creationId xmlns:a16="http://schemas.microsoft.com/office/drawing/2014/main" id="{D7C178B6-0933-594A-4BB9-3B407D247092}"/>
              </a:ext>
            </a:extLst>
          </p:cNvPr>
          <p:cNvSpPr txBox="1">
            <a:spLocks/>
          </p:cNvSpPr>
          <p:nvPr/>
        </p:nvSpPr>
        <p:spPr>
          <a:xfrm>
            <a:off x="8998916" y="489665"/>
            <a:ext cx="2742510" cy="5435115"/>
          </a:xfrm>
          <a:prstGeom prst="roundRect">
            <a:avLst/>
          </a:prstGeom>
          <a:solidFill>
            <a:schemeClr val="bg1"/>
          </a:solidFill>
        </p:spPr>
        <p:txBody>
          <a:bodyPr anchor="ctr">
            <a:normAutofit/>
          </a:bodyPr>
          <a:lstStyle>
            <a:lvl1pPr marL="0" indent="0" algn="l" defTabSz="914422" rtl="0" eaLnBrk="1" latinLnBrk="0" hangingPunct="1">
              <a:lnSpc>
                <a:spcPct val="90000"/>
              </a:lnSpc>
              <a:spcBef>
                <a:spcPts val="1001"/>
              </a:spcBef>
              <a:buFont typeface="Arial" panose="020B0604020202020204" pitchFamily="34" charset="0"/>
              <a:buNone/>
              <a:defRPr sz="1801"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22" rtl="0" eaLnBrk="1" latinLnBrk="0" hangingPunct="1">
              <a:lnSpc>
                <a:spcPct val="90000"/>
              </a:lnSpc>
              <a:spcBef>
                <a:spcPts val="0"/>
              </a:spcBef>
              <a:buFont typeface="Arial" panose="020B0604020202020204" pitchFamily="34" charset="0"/>
              <a:buNone/>
              <a:defRPr sz="1801"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fr-FR"/>
              <a:t>QUELLE FORME DOIT PRENDRE LE MOUVEMENT EN 2037 POUR CONTRIBUER COMME NOUS LE SOUHAITONS ?</a:t>
            </a:r>
          </a:p>
        </p:txBody>
      </p:sp>
      <p:sp>
        <p:nvSpPr>
          <p:cNvPr id="36" name="Espace réservé du texte 33">
            <a:extLst>
              <a:ext uri="{FF2B5EF4-FFF2-40B4-BE49-F238E27FC236}">
                <a16:creationId xmlns:a16="http://schemas.microsoft.com/office/drawing/2014/main" id="{CC0B0FBA-7CA4-B4B0-EB14-7301D206185B}"/>
              </a:ext>
            </a:extLst>
          </p:cNvPr>
          <p:cNvSpPr txBox="1">
            <a:spLocks/>
          </p:cNvSpPr>
          <p:nvPr/>
        </p:nvSpPr>
        <p:spPr>
          <a:xfrm>
            <a:off x="7870617" y="3892372"/>
            <a:ext cx="720000" cy="720000"/>
          </a:xfrm>
          <a:prstGeom prst="ellipse">
            <a:avLst/>
          </a:prstGeom>
          <a:solidFill>
            <a:schemeClr val="tx1"/>
          </a:solidFill>
        </p:spPr>
        <p:txBody>
          <a:bodyPr anchor="ctr">
            <a:normAutofit fontScale="92500" lnSpcReduction="10000"/>
          </a:bodyPr>
          <a:lstStyle>
            <a:lvl1pPr marL="0" indent="0" algn="ctr" defTabSz="914422" rtl="0" eaLnBrk="1" latinLnBrk="0" hangingPunct="1">
              <a:lnSpc>
                <a:spcPct val="90000"/>
              </a:lnSpc>
              <a:spcBef>
                <a:spcPts val="1001"/>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a:t>3</a:t>
            </a:r>
          </a:p>
        </p:txBody>
      </p:sp>
      <p:pic>
        <p:nvPicPr>
          <p:cNvPr id="17" name="Graphique 16" descr="Horloge avec un remplissage uni">
            <a:extLst>
              <a:ext uri="{FF2B5EF4-FFF2-40B4-BE49-F238E27FC236}">
                <a16:creationId xmlns:a16="http://schemas.microsoft.com/office/drawing/2014/main" id="{57F5AD38-D75F-8BEB-CB3B-5EBE7B0BE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7698" y="4336849"/>
            <a:ext cx="276937" cy="276937"/>
          </a:xfrm>
          <a:prstGeom prst="rect">
            <a:avLst/>
          </a:prstGeom>
        </p:spPr>
      </p:pic>
      <p:sp>
        <p:nvSpPr>
          <p:cNvPr id="18" name="Espace réservé du texte 4">
            <a:extLst>
              <a:ext uri="{FF2B5EF4-FFF2-40B4-BE49-F238E27FC236}">
                <a16:creationId xmlns:a16="http://schemas.microsoft.com/office/drawing/2014/main" id="{DD19C638-D6A0-B239-9DD6-2B6ABBCA5FE8}"/>
              </a:ext>
            </a:extLst>
          </p:cNvPr>
          <p:cNvSpPr txBox="1">
            <a:spLocks/>
          </p:cNvSpPr>
          <p:nvPr/>
        </p:nvSpPr>
        <p:spPr>
          <a:xfrm>
            <a:off x="9941924" y="4562831"/>
            <a:ext cx="908478" cy="30137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a:t>1h30</a:t>
            </a:r>
          </a:p>
        </p:txBody>
      </p:sp>
    </p:spTree>
    <p:extLst>
      <p:ext uri="{BB962C8B-B14F-4D97-AF65-F5344CB8AC3E}">
        <p14:creationId xmlns:p14="http://schemas.microsoft.com/office/powerpoint/2010/main" val="130797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00D53-6087-7F0F-1ECD-9E3384312D2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B02D953-E1FE-6CAE-1520-2184903B4D24}"/>
              </a:ext>
            </a:extLst>
          </p:cNvPr>
          <p:cNvSpPr/>
          <p:nvPr/>
        </p:nvSpPr>
        <p:spPr>
          <a:xfrm>
            <a:off x="4615492" y="1300893"/>
            <a:ext cx="7414911"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r>
              <a:rPr lang="fr-FR" b="1">
                <a:latin typeface="Roboto" panose="02000000000000000000" pitchFamily="2" charset="0"/>
                <a:ea typeface="Roboto" panose="02000000000000000000" pitchFamily="2" charset="0"/>
                <a:cs typeface="Roboto" panose="02000000000000000000" pitchFamily="2" charset="0"/>
              </a:rPr>
              <a:t>Déroulé de la séquence 2 </a:t>
            </a:r>
          </a:p>
          <a:p>
            <a:pPr algn="ctr"/>
            <a:endParaRPr lang="fr-FR" sz="1400" b="1">
              <a:latin typeface="Roboto" panose="02000000000000000000" pitchFamily="2" charset="0"/>
              <a:ea typeface="Roboto" panose="02000000000000000000" pitchFamily="2" charset="0"/>
              <a:cs typeface="Roboto" panose="02000000000000000000" pitchFamily="2" charset="0"/>
            </a:endParaRPr>
          </a:p>
        </p:txBody>
      </p:sp>
      <p:sp>
        <p:nvSpPr>
          <p:cNvPr id="3" name="Espace réservé du texte 2">
            <a:extLst>
              <a:ext uri="{FF2B5EF4-FFF2-40B4-BE49-F238E27FC236}">
                <a16:creationId xmlns:a16="http://schemas.microsoft.com/office/drawing/2014/main" id="{AA465C8C-3FB7-D172-ABDB-43D8167F2FB4}"/>
              </a:ext>
            </a:extLst>
          </p:cNvPr>
          <p:cNvSpPr>
            <a:spLocks noGrp="1"/>
          </p:cNvSpPr>
          <p:nvPr>
            <p:ph type="body" sz="quarter" idx="28"/>
          </p:nvPr>
        </p:nvSpPr>
        <p:spPr/>
        <p:txBody>
          <a:bodyPr>
            <a:normAutofit/>
          </a:bodyPr>
          <a:lstStyle/>
          <a:p>
            <a:r>
              <a:rPr lang="fr-FR"/>
              <a:t>Séquence 2</a:t>
            </a:r>
          </a:p>
        </p:txBody>
      </p:sp>
      <p:sp>
        <p:nvSpPr>
          <p:cNvPr id="2" name="Titre 1">
            <a:extLst>
              <a:ext uri="{FF2B5EF4-FFF2-40B4-BE49-F238E27FC236}">
                <a16:creationId xmlns:a16="http://schemas.microsoft.com/office/drawing/2014/main" id="{224E693D-1795-B9C6-CCDC-D41A25B0B4F4}"/>
              </a:ext>
            </a:extLst>
          </p:cNvPr>
          <p:cNvSpPr>
            <a:spLocks noGrp="1"/>
          </p:cNvSpPr>
          <p:nvPr>
            <p:ph type="title" idx="4294967295"/>
          </p:nvPr>
        </p:nvSpPr>
        <p:spPr>
          <a:xfrm>
            <a:off x="530088" y="189780"/>
            <a:ext cx="10561246" cy="741362"/>
          </a:xfrm>
          <a:prstGeom prst="rect">
            <a:avLst/>
          </a:prstGeom>
        </p:spPr>
        <p:txBody>
          <a:bodyPr>
            <a:noAutofit/>
          </a:bodyPr>
          <a:lstStyle/>
          <a:p>
            <a:r>
              <a:rPr lang="fr-FR" sz="2400" b="1" cap="all">
                <a:solidFill>
                  <a:srgbClr val="CEAB5D"/>
                </a:solidFill>
                <a:latin typeface="Roboto Slab" pitchFamily="2" charset="0"/>
                <a:ea typeface="Roboto Slab" pitchFamily="2" charset="0"/>
              </a:rPr>
              <a:t>Séquence 2 : QUELLE FORME DOIT PRENDRE LE MOUVEMENT EN 2037 POUR CONTRIBUER COMME NOUS LE SOUHAITONS ?</a:t>
            </a:r>
            <a:br>
              <a:rPr lang="fr-FR" sz="2400" b="1" cap="all">
                <a:solidFill>
                  <a:srgbClr val="CEAB5D"/>
                </a:solidFill>
                <a:latin typeface="Roboto Slab" pitchFamily="2" charset="0"/>
                <a:ea typeface="Roboto Slab" pitchFamily="2" charset="0"/>
              </a:rPr>
            </a:br>
            <a:endParaRPr lang="fr-FR" sz="2400" b="1" cap="all">
              <a:solidFill>
                <a:srgbClr val="CEAB5D"/>
              </a:solidFill>
              <a:latin typeface="Roboto Slab" pitchFamily="2" charset="0"/>
              <a:ea typeface="Roboto Slab" pitchFamily="2" charset="0"/>
            </a:endParaRPr>
          </a:p>
        </p:txBody>
      </p:sp>
      <p:sp>
        <p:nvSpPr>
          <p:cNvPr id="6" name="Espace réservé du numéro de diapositive 5">
            <a:extLst>
              <a:ext uri="{FF2B5EF4-FFF2-40B4-BE49-F238E27FC236}">
                <a16:creationId xmlns:a16="http://schemas.microsoft.com/office/drawing/2014/main" id="{4CFF2FCA-65E5-F809-D7FD-C78FB7129150}"/>
              </a:ext>
            </a:extLst>
          </p:cNvPr>
          <p:cNvSpPr>
            <a:spLocks noGrp="1"/>
          </p:cNvSpPr>
          <p:nvPr>
            <p:ph type="sldNum" sz="quarter" idx="4294967295"/>
          </p:nvPr>
        </p:nvSpPr>
        <p:spPr>
          <a:xfrm>
            <a:off x="11461749" y="6178553"/>
            <a:ext cx="730251" cy="365125"/>
          </a:xfrm>
        </p:spPr>
        <p:txBody>
          <a:bodyPr/>
          <a:lstStyle/>
          <a:p>
            <a:fld id="{4EB0D595-698A-B449-B816-26BBF40635ED}" type="slidenum">
              <a:rPr lang="fr-FR" smtClean="0"/>
              <a:pPr/>
              <a:t>26</a:t>
            </a:fld>
            <a:endParaRPr lang="fr-FR"/>
          </a:p>
        </p:txBody>
      </p:sp>
      <p:pic>
        <p:nvPicPr>
          <p:cNvPr id="4" name="Graphique 3" descr="Horloge avec un remplissage uni">
            <a:extLst>
              <a:ext uri="{FF2B5EF4-FFF2-40B4-BE49-F238E27FC236}">
                <a16:creationId xmlns:a16="http://schemas.microsoft.com/office/drawing/2014/main" id="{C92BDFAE-351A-F93D-4A20-19898BFEB2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9942" y="103900"/>
            <a:ext cx="475291" cy="475291"/>
          </a:xfrm>
          <a:prstGeom prst="rect">
            <a:avLst/>
          </a:prstGeom>
        </p:spPr>
      </p:pic>
      <p:sp>
        <p:nvSpPr>
          <p:cNvPr id="7" name="Espace réservé du texte 4">
            <a:extLst>
              <a:ext uri="{FF2B5EF4-FFF2-40B4-BE49-F238E27FC236}">
                <a16:creationId xmlns:a16="http://schemas.microsoft.com/office/drawing/2014/main" id="{7B92D61E-B6EF-6341-021C-66E66771405B}"/>
              </a:ext>
            </a:extLst>
          </p:cNvPr>
          <p:cNvSpPr txBox="1">
            <a:spLocks/>
          </p:cNvSpPr>
          <p:nvPr/>
        </p:nvSpPr>
        <p:spPr>
          <a:xfrm>
            <a:off x="10937570" y="477977"/>
            <a:ext cx="1171428" cy="38860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100"/>
              <a:t>1h30</a:t>
            </a:r>
          </a:p>
        </p:txBody>
      </p:sp>
      <p:sp>
        <p:nvSpPr>
          <p:cNvPr id="5" name="Rectangle 4">
            <a:extLst>
              <a:ext uri="{FF2B5EF4-FFF2-40B4-BE49-F238E27FC236}">
                <a16:creationId xmlns:a16="http://schemas.microsoft.com/office/drawing/2014/main" id="{39144645-61A1-9CCC-DEF7-089F948386BB}"/>
              </a:ext>
            </a:extLst>
          </p:cNvPr>
          <p:cNvSpPr/>
          <p:nvPr/>
        </p:nvSpPr>
        <p:spPr>
          <a:xfrm>
            <a:off x="183508" y="1300893"/>
            <a:ext cx="4286445"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spcBef>
                <a:spcPts val="1200"/>
              </a:spcBef>
            </a:pPr>
            <a:r>
              <a:rPr lang="fr-FR" b="1">
                <a:latin typeface="Roboto" panose="02000000000000000000" pitchFamily="2" charset="0"/>
                <a:ea typeface="Roboto" panose="02000000000000000000" pitchFamily="2" charset="0"/>
                <a:cs typeface="Roboto" panose="02000000000000000000" pitchFamily="2" charset="0"/>
              </a:rPr>
              <a:t>Objectifs de la séquence 2 </a:t>
            </a:r>
          </a:p>
          <a:p>
            <a:pPr algn="ctr">
              <a:spcBef>
                <a:spcPts val="1200"/>
              </a:spcBef>
            </a:pPr>
            <a:endParaRPr lang="fr-FR" sz="1400" b="1">
              <a:latin typeface="Roboto" panose="02000000000000000000" pitchFamily="2" charset="0"/>
              <a:ea typeface="Roboto" panose="02000000000000000000" pitchFamily="2" charset="0"/>
              <a:cs typeface="Roboto" panose="02000000000000000000" pitchFamily="2" charset="0"/>
            </a:endParaRPr>
          </a:p>
          <a:p>
            <a:pPr marL="285750" indent="-285750">
              <a:spcBef>
                <a:spcPts val="1200"/>
              </a:spcBef>
              <a:buFont typeface="Arial" panose="020B0604020202020204" pitchFamily="34" charset="0"/>
              <a:buChar char="•"/>
            </a:pPr>
            <a:r>
              <a:rPr lang="fr-FR" sz="1400">
                <a:latin typeface="Roboto" panose="02000000000000000000" pitchFamily="2" charset="0"/>
                <a:ea typeface="Roboto" panose="02000000000000000000" pitchFamily="2" charset="0"/>
                <a:cs typeface="Roboto" panose="02000000000000000000" pitchFamily="2" charset="0"/>
              </a:rPr>
              <a:t>Amener les participants à réfléchir à la forme que devrait prendre le Mouvement en 2037, afin de contribuer au monde désiré</a:t>
            </a:r>
          </a:p>
          <a:p>
            <a:pPr marL="285750" indent="-285750">
              <a:spcBef>
                <a:spcPts val="1200"/>
              </a:spcBef>
              <a:buFont typeface="Arial" panose="020B0604020202020204" pitchFamily="34" charset="0"/>
              <a:buChar char="•"/>
            </a:pPr>
            <a:r>
              <a:rPr lang="fr-FR" sz="1400">
                <a:latin typeface="Roboto" panose="02000000000000000000" pitchFamily="2" charset="0"/>
                <a:ea typeface="Roboto" panose="02000000000000000000" pitchFamily="2" charset="0"/>
                <a:cs typeface="Roboto" panose="02000000000000000000" pitchFamily="2" charset="0"/>
              </a:rPr>
              <a:t>Identifier et caractériser les transformations à opérer et le chemin à prendre, permettant au Mouvement d'atteindre ses objectifs à horizon 2037</a:t>
            </a:r>
          </a:p>
        </p:txBody>
      </p:sp>
      <p:sp>
        <p:nvSpPr>
          <p:cNvPr id="19" name="Rectangle 18">
            <a:extLst>
              <a:ext uri="{FF2B5EF4-FFF2-40B4-BE49-F238E27FC236}">
                <a16:creationId xmlns:a16="http://schemas.microsoft.com/office/drawing/2014/main" id="{535D2AC7-A78D-149D-C10D-8C3773708078}"/>
              </a:ext>
            </a:extLst>
          </p:cNvPr>
          <p:cNvSpPr/>
          <p:nvPr/>
        </p:nvSpPr>
        <p:spPr>
          <a:xfrm>
            <a:off x="4745890" y="2014875"/>
            <a:ext cx="3246530" cy="10844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spcBef>
                <a:spcPts val="600"/>
              </a:spcBef>
            </a:pP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Temps 1</a:t>
            </a:r>
          </a:p>
          <a:p>
            <a:pPr algn="ctr">
              <a:lnSpc>
                <a:spcPct val="107000"/>
              </a:lnSpc>
              <a:spcBef>
                <a:spcPts val="600"/>
              </a:spcBef>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 Imaginez le Mouvement en 2037 » : quels seraient nos 3 propositions d’un Mouvement désiré ?</a:t>
            </a:r>
          </a:p>
        </p:txBody>
      </p:sp>
      <p:sp>
        <p:nvSpPr>
          <p:cNvPr id="20" name="Rectangle 19">
            <a:extLst>
              <a:ext uri="{FF2B5EF4-FFF2-40B4-BE49-F238E27FC236}">
                <a16:creationId xmlns:a16="http://schemas.microsoft.com/office/drawing/2014/main" id="{6B5EBB0A-58AD-FDA5-EDFC-FFA1C6CB7914}"/>
              </a:ext>
            </a:extLst>
          </p:cNvPr>
          <p:cNvSpPr/>
          <p:nvPr/>
        </p:nvSpPr>
        <p:spPr>
          <a:xfrm>
            <a:off x="4760046" y="3201777"/>
            <a:ext cx="323009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Temps 2</a:t>
            </a:r>
          </a:p>
          <a:p>
            <a:pPr algn="ctr">
              <a:lnSpc>
                <a:spcPct val="107000"/>
              </a:lnSpc>
              <a:spcBef>
                <a:spcPts val="600"/>
              </a:spcBef>
            </a:pPr>
            <a:r>
              <a:rPr lang="fr-FR" sz="1200" kern="100">
                <a:solidFill>
                  <a:schemeClr val="tx2"/>
                </a:solidFill>
                <a:latin typeface="Roboto" panose="02000000000000000000" pitchFamily="2" charset="0"/>
                <a:ea typeface="Roboto" panose="02000000000000000000" pitchFamily="2" charset="0"/>
                <a:cs typeface="Roboto" panose="02000000000000000000" pitchFamily="2" charset="0"/>
              </a:rPr>
              <a:t>« Identifiez le chemin pour y parvenir » : quelles seraient les transformations à opérer au sein du Mouvement ?</a:t>
            </a:r>
          </a:p>
        </p:txBody>
      </p:sp>
      <p:sp>
        <p:nvSpPr>
          <p:cNvPr id="14" name="Rectangle 13">
            <a:extLst>
              <a:ext uri="{FF2B5EF4-FFF2-40B4-BE49-F238E27FC236}">
                <a16:creationId xmlns:a16="http://schemas.microsoft.com/office/drawing/2014/main" id="{5BC3BF6D-0DA7-8BB1-C692-4ACEC5816EF9}"/>
              </a:ext>
            </a:extLst>
          </p:cNvPr>
          <p:cNvSpPr/>
          <p:nvPr/>
        </p:nvSpPr>
        <p:spPr>
          <a:xfrm>
            <a:off x="8080119" y="2014875"/>
            <a:ext cx="2101116" cy="10844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Réflexion en sous-groupes</a:t>
            </a:r>
          </a:p>
        </p:txBody>
      </p:sp>
      <p:sp>
        <p:nvSpPr>
          <p:cNvPr id="15" name="Rectangle 14">
            <a:extLst>
              <a:ext uri="{FF2B5EF4-FFF2-40B4-BE49-F238E27FC236}">
                <a16:creationId xmlns:a16="http://schemas.microsoft.com/office/drawing/2014/main" id="{852DA056-8698-1800-F339-9083578A769E}"/>
              </a:ext>
            </a:extLst>
          </p:cNvPr>
          <p:cNvSpPr/>
          <p:nvPr/>
        </p:nvSpPr>
        <p:spPr>
          <a:xfrm>
            <a:off x="10268934" y="2014875"/>
            <a:ext cx="1660796" cy="10844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2" name="Graphique 31" descr="Horloge avec un remplissage uni">
            <a:extLst>
              <a:ext uri="{FF2B5EF4-FFF2-40B4-BE49-F238E27FC236}">
                <a16:creationId xmlns:a16="http://schemas.microsoft.com/office/drawing/2014/main" id="{6B41A625-757C-1093-B9C3-FB44E61CAA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2277513"/>
            <a:ext cx="276937" cy="276937"/>
          </a:xfrm>
          <a:prstGeom prst="rect">
            <a:avLst/>
          </a:prstGeom>
        </p:spPr>
      </p:pic>
      <p:sp>
        <p:nvSpPr>
          <p:cNvPr id="33" name="Espace réservé du texte 4">
            <a:extLst>
              <a:ext uri="{FF2B5EF4-FFF2-40B4-BE49-F238E27FC236}">
                <a16:creationId xmlns:a16="http://schemas.microsoft.com/office/drawing/2014/main" id="{317315BE-3DF1-EAC5-206E-5A3EE9FFC6FE}"/>
              </a:ext>
            </a:extLst>
          </p:cNvPr>
          <p:cNvSpPr txBox="1">
            <a:spLocks/>
          </p:cNvSpPr>
          <p:nvPr/>
        </p:nvSpPr>
        <p:spPr>
          <a:xfrm>
            <a:off x="10645093" y="2503493"/>
            <a:ext cx="908478" cy="301378"/>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a:latin typeface="Roboto" panose="02000000000000000000" pitchFamily="2" charset="0"/>
                <a:ea typeface="Roboto" panose="02000000000000000000" pitchFamily="2" charset="0"/>
              </a:rPr>
              <a:t>20 min</a:t>
            </a:r>
          </a:p>
        </p:txBody>
      </p:sp>
      <p:sp>
        <p:nvSpPr>
          <p:cNvPr id="16" name="Rectangle 15">
            <a:extLst>
              <a:ext uri="{FF2B5EF4-FFF2-40B4-BE49-F238E27FC236}">
                <a16:creationId xmlns:a16="http://schemas.microsoft.com/office/drawing/2014/main" id="{D9C072E4-4362-2641-0920-CA3981BE5CC0}"/>
              </a:ext>
            </a:extLst>
          </p:cNvPr>
          <p:cNvSpPr/>
          <p:nvPr/>
        </p:nvSpPr>
        <p:spPr>
          <a:xfrm>
            <a:off x="4760046" y="4677350"/>
            <a:ext cx="3230096" cy="54765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1400" b="1">
                <a:solidFill>
                  <a:schemeClr val="tx2"/>
                </a:solidFill>
                <a:latin typeface="Roboto" panose="02000000000000000000" pitchFamily="2" charset="0"/>
                <a:ea typeface="Roboto" panose="02000000000000000000" pitchFamily="2" charset="0"/>
                <a:cs typeface="Roboto" panose="02000000000000000000" pitchFamily="2" charset="0"/>
              </a:rPr>
              <a:t>Restitution</a:t>
            </a:r>
            <a:endParaRPr lang="fr-FR" sz="1200" kern="10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36DA05AB-2E7D-A216-8263-524E950C5C0E}"/>
              </a:ext>
            </a:extLst>
          </p:cNvPr>
          <p:cNvSpPr/>
          <p:nvPr/>
        </p:nvSpPr>
        <p:spPr>
          <a:xfrm>
            <a:off x="8080119" y="3213246"/>
            <a:ext cx="210111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Réflexion en sous-groupes</a:t>
            </a:r>
          </a:p>
        </p:txBody>
      </p:sp>
      <p:sp>
        <p:nvSpPr>
          <p:cNvPr id="18" name="Rectangle 17">
            <a:extLst>
              <a:ext uri="{FF2B5EF4-FFF2-40B4-BE49-F238E27FC236}">
                <a16:creationId xmlns:a16="http://schemas.microsoft.com/office/drawing/2014/main" id="{468C6D88-67C6-FBB6-9119-5AD9D14CB47E}"/>
              </a:ext>
            </a:extLst>
          </p:cNvPr>
          <p:cNvSpPr/>
          <p:nvPr/>
        </p:nvSpPr>
        <p:spPr>
          <a:xfrm>
            <a:off x="10268934" y="3213246"/>
            <a:ext cx="166079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21" name="Graphique 20" descr="Horloge avec un remplissage uni">
            <a:extLst>
              <a:ext uri="{FF2B5EF4-FFF2-40B4-BE49-F238E27FC236}">
                <a16:creationId xmlns:a16="http://schemas.microsoft.com/office/drawing/2014/main" id="{7FEB3DB8-6803-0F98-F2FA-924CBD4AD1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3743009"/>
            <a:ext cx="276937" cy="276937"/>
          </a:xfrm>
          <a:prstGeom prst="rect">
            <a:avLst/>
          </a:prstGeom>
        </p:spPr>
      </p:pic>
      <p:sp>
        <p:nvSpPr>
          <p:cNvPr id="22" name="Espace réservé du texte 4">
            <a:extLst>
              <a:ext uri="{FF2B5EF4-FFF2-40B4-BE49-F238E27FC236}">
                <a16:creationId xmlns:a16="http://schemas.microsoft.com/office/drawing/2014/main" id="{9B210F8D-3FB3-09FB-DC4A-746BC4B291AB}"/>
              </a:ext>
            </a:extLst>
          </p:cNvPr>
          <p:cNvSpPr txBox="1">
            <a:spLocks/>
          </p:cNvSpPr>
          <p:nvPr/>
        </p:nvSpPr>
        <p:spPr>
          <a:xfrm>
            <a:off x="10645093" y="3968989"/>
            <a:ext cx="908478" cy="301378"/>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a:latin typeface="Roboto" panose="02000000000000000000" pitchFamily="2" charset="0"/>
                <a:ea typeface="Roboto" panose="02000000000000000000" pitchFamily="2" charset="0"/>
              </a:rPr>
              <a:t>45 min</a:t>
            </a:r>
          </a:p>
        </p:txBody>
      </p:sp>
      <p:sp>
        <p:nvSpPr>
          <p:cNvPr id="23" name="Rectangle 22">
            <a:extLst>
              <a:ext uri="{FF2B5EF4-FFF2-40B4-BE49-F238E27FC236}">
                <a16:creationId xmlns:a16="http://schemas.microsoft.com/office/drawing/2014/main" id="{2E7B89B4-21AE-E9DB-E39F-4500B53206EB}"/>
              </a:ext>
            </a:extLst>
          </p:cNvPr>
          <p:cNvSpPr/>
          <p:nvPr/>
        </p:nvSpPr>
        <p:spPr>
          <a:xfrm>
            <a:off x="8080119" y="4652375"/>
            <a:ext cx="2101116" cy="5726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400" kern="100">
                <a:solidFill>
                  <a:schemeClr val="tx1"/>
                </a:solidFill>
                <a:latin typeface="Roboto" panose="02000000000000000000" pitchFamily="2" charset="0"/>
                <a:ea typeface="Roboto" panose="02000000000000000000" pitchFamily="2" charset="0"/>
                <a:cs typeface="Roboto" panose="02000000000000000000" pitchFamily="2" charset="0"/>
              </a:rPr>
              <a:t>En plénière</a:t>
            </a:r>
          </a:p>
        </p:txBody>
      </p:sp>
      <p:sp>
        <p:nvSpPr>
          <p:cNvPr id="28" name="Rectangle 27">
            <a:extLst>
              <a:ext uri="{FF2B5EF4-FFF2-40B4-BE49-F238E27FC236}">
                <a16:creationId xmlns:a16="http://schemas.microsoft.com/office/drawing/2014/main" id="{9A6EB08D-2FB0-DB57-C04D-3BDDFDDC48B0}"/>
              </a:ext>
            </a:extLst>
          </p:cNvPr>
          <p:cNvSpPr/>
          <p:nvPr/>
        </p:nvSpPr>
        <p:spPr>
          <a:xfrm>
            <a:off x="10268934" y="4652375"/>
            <a:ext cx="1660796" cy="5726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4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0" name="Graphique 29" descr="Horloge avec un remplissage uni">
            <a:extLst>
              <a:ext uri="{FF2B5EF4-FFF2-40B4-BE49-F238E27FC236}">
                <a16:creationId xmlns:a16="http://schemas.microsoft.com/office/drawing/2014/main" id="{ACECD927-9CDF-11B6-3B66-11380A1753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4709531"/>
            <a:ext cx="276937" cy="276937"/>
          </a:xfrm>
          <a:prstGeom prst="rect">
            <a:avLst/>
          </a:prstGeom>
        </p:spPr>
      </p:pic>
      <p:sp>
        <p:nvSpPr>
          <p:cNvPr id="36" name="Espace réservé du texte 4">
            <a:extLst>
              <a:ext uri="{FF2B5EF4-FFF2-40B4-BE49-F238E27FC236}">
                <a16:creationId xmlns:a16="http://schemas.microsoft.com/office/drawing/2014/main" id="{2FEF8C64-931A-93D0-E58A-45B9581D9E79}"/>
              </a:ext>
            </a:extLst>
          </p:cNvPr>
          <p:cNvSpPr txBox="1">
            <a:spLocks/>
          </p:cNvSpPr>
          <p:nvPr/>
        </p:nvSpPr>
        <p:spPr>
          <a:xfrm>
            <a:off x="10645093" y="4935511"/>
            <a:ext cx="908478" cy="301378"/>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a:latin typeface="Roboto" panose="02000000000000000000" pitchFamily="2" charset="0"/>
                <a:ea typeface="Roboto" panose="02000000000000000000" pitchFamily="2" charset="0"/>
              </a:rPr>
              <a:t>20 min</a:t>
            </a:r>
          </a:p>
        </p:txBody>
      </p:sp>
      <p:sp>
        <p:nvSpPr>
          <p:cNvPr id="8" name="Triangle isocèle 7">
            <a:extLst>
              <a:ext uri="{FF2B5EF4-FFF2-40B4-BE49-F238E27FC236}">
                <a16:creationId xmlns:a16="http://schemas.microsoft.com/office/drawing/2014/main" id="{C6611AAC-A0EE-ECDC-0C6E-6744AFC0095B}"/>
              </a:ext>
            </a:extLst>
          </p:cNvPr>
          <p:cNvSpPr/>
          <p:nvPr/>
        </p:nvSpPr>
        <p:spPr>
          <a:xfrm flipV="1">
            <a:off x="4615492" y="3055959"/>
            <a:ext cx="534256" cy="314573"/>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oboto" panose="02000000000000000000" pitchFamily="2" charset="0"/>
              <a:ea typeface="Roboto" panose="02000000000000000000" pitchFamily="2" charset="0"/>
              <a:cs typeface="Roboto" panose="02000000000000000000" pitchFamily="2" charset="0"/>
            </a:endParaRPr>
          </a:p>
        </p:txBody>
      </p:sp>
      <p:sp>
        <p:nvSpPr>
          <p:cNvPr id="37" name="Triangle isocèle 36">
            <a:extLst>
              <a:ext uri="{FF2B5EF4-FFF2-40B4-BE49-F238E27FC236}">
                <a16:creationId xmlns:a16="http://schemas.microsoft.com/office/drawing/2014/main" id="{F046951C-49BC-0800-8367-280364DE1829}"/>
              </a:ext>
            </a:extLst>
          </p:cNvPr>
          <p:cNvSpPr/>
          <p:nvPr/>
        </p:nvSpPr>
        <p:spPr>
          <a:xfrm flipV="1">
            <a:off x="4615492" y="4550550"/>
            <a:ext cx="534256" cy="314573"/>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49738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A4122-E412-80E6-D253-B6DFBD8299E2}"/>
            </a:ext>
          </a:extLst>
        </p:cNvPr>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52F35861-19FB-7D3B-EE96-8BC71EA689B9}"/>
              </a:ext>
            </a:extLst>
          </p:cNvPr>
          <p:cNvPicPr>
            <a:picLocks noGrp="1" noChangeAspect="1"/>
          </p:cNvPicPr>
          <p:nvPr>
            <p:ph sz="quarter" idx="14"/>
          </p:nvPr>
        </p:nvPicPr>
        <p:blipFill rotWithShape="1">
          <a:blip r:embed="rId2">
            <a:extLst>
              <a:ext uri="{96DAC541-7B7A-43D3-8B79-37D633B846F1}">
                <asvg:svgBlip xmlns:asvg="http://schemas.microsoft.com/office/drawing/2016/SVG/main" r:embed="rId3"/>
              </a:ext>
            </a:extLst>
          </a:blip>
          <a:srcRect l="643" r="643"/>
          <a:stretch/>
        </p:blipFill>
        <p:spPr>
          <a:xfrm>
            <a:off x="6485526" y="793829"/>
            <a:ext cx="5405194" cy="2984269"/>
          </a:xfrm>
          <a:prstGeom prst="rect">
            <a:avLst/>
          </a:prstGeom>
        </p:spPr>
      </p:pic>
      <p:sp>
        <p:nvSpPr>
          <p:cNvPr id="3" name="Titre 2">
            <a:extLst>
              <a:ext uri="{FF2B5EF4-FFF2-40B4-BE49-F238E27FC236}">
                <a16:creationId xmlns:a16="http://schemas.microsoft.com/office/drawing/2014/main" id="{265D3B9B-D1C6-E871-A12A-FB6856CF6CDC}"/>
              </a:ext>
            </a:extLst>
          </p:cNvPr>
          <p:cNvSpPr>
            <a:spLocks noGrp="1"/>
          </p:cNvSpPr>
          <p:nvPr>
            <p:ph type="title"/>
          </p:nvPr>
        </p:nvSpPr>
        <p:spPr/>
        <p:txBody>
          <a:bodyPr/>
          <a:lstStyle/>
          <a:p>
            <a:r>
              <a:rPr lang="fr-FR" err="1"/>
              <a:t>Sequence</a:t>
            </a:r>
            <a:r>
              <a:rPr lang="fr-FR"/>
              <a:t> 2 - détails</a:t>
            </a:r>
          </a:p>
        </p:txBody>
      </p:sp>
      <p:sp>
        <p:nvSpPr>
          <p:cNvPr id="4" name="Espace réservé du texte 3">
            <a:extLst>
              <a:ext uri="{FF2B5EF4-FFF2-40B4-BE49-F238E27FC236}">
                <a16:creationId xmlns:a16="http://schemas.microsoft.com/office/drawing/2014/main" id="{184C8D75-EECE-A435-09B1-E0A6B53031D4}"/>
              </a:ext>
            </a:extLst>
          </p:cNvPr>
          <p:cNvSpPr>
            <a:spLocks noGrp="1"/>
          </p:cNvSpPr>
          <p:nvPr>
            <p:ph type="body" idx="1"/>
          </p:nvPr>
        </p:nvSpPr>
        <p:spPr/>
        <p:txBody>
          <a:bodyPr>
            <a:normAutofit fontScale="85000" lnSpcReduction="10000"/>
          </a:bodyPr>
          <a:lstStyle/>
          <a:p>
            <a:r>
              <a:rPr lang="fr-FR"/>
              <a:t>Temps 1 : « Imaginez le Mouvement en 2037 » (20 min)</a:t>
            </a:r>
          </a:p>
        </p:txBody>
      </p:sp>
      <p:sp>
        <p:nvSpPr>
          <p:cNvPr id="5" name="Espace réservé du pied de page 4">
            <a:extLst>
              <a:ext uri="{FF2B5EF4-FFF2-40B4-BE49-F238E27FC236}">
                <a16:creationId xmlns:a16="http://schemas.microsoft.com/office/drawing/2014/main" id="{A3D8BAC6-0749-1C0D-C5D9-50DF81C5B29A}"/>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92DDD7BE-740D-CE2E-9140-B3D0CF855C72}"/>
              </a:ext>
            </a:extLst>
          </p:cNvPr>
          <p:cNvSpPr>
            <a:spLocks noGrp="1"/>
          </p:cNvSpPr>
          <p:nvPr>
            <p:ph type="sldNum" sz="quarter" idx="12"/>
          </p:nvPr>
        </p:nvSpPr>
        <p:spPr/>
        <p:txBody>
          <a:bodyPr/>
          <a:lstStyle/>
          <a:p>
            <a:fld id="{4EB0D595-698A-B449-B816-26BBF40635ED}" type="slidenum">
              <a:rPr lang="fr-FR" smtClean="0"/>
              <a:t>27</a:t>
            </a:fld>
            <a:endParaRPr lang="fr-FR"/>
          </a:p>
        </p:txBody>
      </p:sp>
      <p:sp>
        <p:nvSpPr>
          <p:cNvPr id="7" name="Espace réservé du texte 6">
            <a:extLst>
              <a:ext uri="{FF2B5EF4-FFF2-40B4-BE49-F238E27FC236}">
                <a16:creationId xmlns:a16="http://schemas.microsoft.com/office/drawing/2014/main" id="{C3944425-ADEE-1C3A-CC44-8E0697E37779}"/>
              </a:ext>
            </a:extLst>
          </p:cNvPr>
          <p:cNvSpPr>
            <a:spLocks noGrp="1"/>
          </p:cNvSpPr>
          <p:nvPr>
            <p:ph type="body" sz="quarter" idx="13"/>
          </p:nvPr>
        </p:nvSpPr>
        <p:spPr>
          <a:xfrm>
            <a:off x="547587" y="1867193"/>
            <a:ext cx="5379762" cy="4240999"/>
          </a:xfrm>
        </p:spPr>
        <p:txBody>
          <a:bodyPr>
            <a:noAutofit/>
          </a:bodyPr>
          <a:lstStyle/>
          <a:p>
            <a:pPr marL="342900" indent="-342900">
              <a:lnSpc>
                <a:spcPct val="100000"/>
              </a:lnSpc>
              <a:spcBef>
                <a:spcPts val="300"/>
              </a:spcBef>
              <a:buFont typeface="Arial" panose="020B0604020202020204" pitchFamily="34" charset="0"/>
              <a:buChar char="•"/>
            </a:pPr>
            <a:r>
              <a:rPr lang="fr-FR" sz="1400"/>
              <a:t>Annoncer les consignes du temps 1 aux participants : </a:t>
            </a:r>
          </a:p>
          <a:p>
            <a:pPr marL="1028718" lvl="1" indent="-342900">
              <a:lnSpc>
                <a:spcPct val="100000"/>
              </a:lnSpc>
              <a:spcBef>
                <a:spcPts val="300"/>
              </a:spcBef>
              <a:buFont typeface="Arial" panose="020B0604020202020204" pitchFamily="34" charset="0"/>
              <a:buChar char="•"/>
            </a:pPr>
            <a:r>
              <a:rPr lang="fr-FR" sz="1400"/>
              <a:t>Inviter les participants à sélectionner 3 cartes (maximum) qui les inspirent, pour décrire le  Mouvement en 2037. </a:t>
            </a:r>
          </a:p>
          <a:p>
            <a:pPr marL="1028718" lvl="1" indent="-342900">
              <a:lnSpc>
                <a:spcPct val="100000"/>
              </a:lnSpc>
              <a:spcBef>
                <a:spcPts val="300"/>
              </a:spcBef>
              <a:buFont typeface="Arial" panose="020B0604020202020204" pitchFamily="34" charset="0"/>
              <a:buChar char="•"/>
            </a:pPr>
            <a:r>
              <a:rPr lang="fr-FR" sz="1400"/>
              <a:t>Ils pourront commencer par lire les cartes de façon individuelle puis chaque groupe choisira 3 cartes max par sous-groupes (pas par personne) – 5 min</a:t>
            </a:r>
          </a:p>
          <a:p>
            <a:pPr marL="1028718" lvl="1" indent="-342900">
              <a:lnSpc>
                <a:spcPct val="100000"/>
              </a:lnSpc>
              <a:spcBef>
                <a:spcPts val="300"/>
              </a:spcBef>
              <a:buFont typeface="Arial" panose="020B0604020202020204" pitchFamily="34" charset="0"/>
              <a:buChar char="•"/>
            </a:pPr>
            <a:r>
              <a:rPr lang="fr-FR" sz="1400"/>
              <a:t>Ils devront ensuite décrire, pour chaque carte choisie, comment est le Mouvement en 2037, comment il fonctionne, sur cette thématique.</a:t>
            </a:r>
          </a:p>
          <a:p>
            <a:pPr marL="342900" indent="-342900">
              <a:lnSpc>
                <a:spcPct val="100000"/>
              </a:lnSpc>
              <a:spcBef>
                <a:spcPts val="300"/>
              </a:spcBef>
              <a:buFont typeface="Arial" panose="020B0604020202020204" pitchFamily="34" charset="0"/>
              <a:buChar char="•"/>
            </a:pPr>
            <a:r>
              <a:rPr lang="fr-FR" sz="1400"/>
              <a:t>Répartir les participants en sous-groupes (8 à 10 personnes maximum) dans la salle et demander aux participants d’identifier </a:t>
            </a:r>
            <a:r>
              <a:rPr lang="fr-FR" sz="1400" err="1"/>
              <a:t>un.e</a:t>
            </a:r>
            <a:r>
              <a:rPr lang="fr-FR" sz="1400"/>
              <a:t> </a:t>
            </a:r>
            <a:r>
              <a:rPr lang="fr-FR" sz="1400" err="1"/>
              <a:t>rapporteur.trice</a:t>
            </a:r>
            <a:r>
              <a:rPr lang="fr-FR" sz="1400"/>
              <a:t>, qui prendre des notes et restituera</a:t>
            </a:r>
          </a:p>
          <a:p>
            <a:pPr marL="342900" indent="-342900">
              <a:lnSpc>
                <a:spcPct val="100000"/>
              </a:lnSpc>
              <a:spcBef>
                <a:spcPts val="300"/>
              </a:spcBef>
              <a:buFont typeface="Arial" panose="020B0604020202020204" pitchFamily="34" charset="0"/>
              <a:buChar char="•"/>
            </a:pPr>
            <a:r>
              <a:rPr lang="fr-FR" sz="1400"/>
              <a:t>Recommander aux participants de prendre le temps de lire toutes les cartes de façon individuelle </a:t>
            </a:r>
          </a:p>
          <a:p>
            <a:pPr marL="342900" indent="-342900">
              <a:lnSpc>
                <a:spcPct val="100000"/>
              </a:lnSpc>
              <a:spcBef>
                <a:spcPts val="300"/>
              </a:spcBef>
              <a:buFont typeface="Arial" panose="020B0604020202020204" pitchFamily="34" charset="0"/>
              <a:buChar char="•"/>
            </a:pPr>
            <a:r>
              <a:rPr lang="fr-FR" sz="1400"/>
              <a:t>Annoncer l’horaire de fin et prévenir quelques minutes avant la fin du temps restant</a:t>
            </a:r>
          </a:p>
          <a:p>
            <a:pPr>
              <a:lnSpc>
                <a:spcPct val="100000"/>
              </a:lnSpc>
              <a:spcBef>
                <a:spcPts val="300"/>
              </a:spcBef>
            </a:pPr>
            <a:endParaRPr lang="fr-FR" sz="1600"/>
          </a:p>
        </p:txBody>
      </p:sp>
      <p:sp>
        <p:nvSpPr>
          <p:cNvPr id="8" name="Rectangle 7">
            <a:extLst>
              <a:ext uri="{FF2B5EF4-FFF2-40B4-BE49-F238E27FC236}">
                <a16:creationId xmlns:a16="http://schemas.microsoft.com/office/drawing/2014/main" id="{C9D7A20F-527F-788D-6D75-0887C73B5E71}"/>
              </a:ext>
            </a:extLst>
          </p:cNvPr>
          <p:cNvSpPr/>
          <p:nvPr/>
        </p:nvSpPr>
        <p:spPr>
          <a:xfrm>
            <a:off x="6785516" y="5051171"/>
            <a:ext cx="4821383" cy="1330377"/>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Conseil aux </a:t>
            </a:r>
            <a:r>
              <a:rPr lang="fr-FR" sz="14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 : </a:t>
            </a:r>
          </a:p>
          <a:p>
            <a:pPr algn="ctr"/>
            <a:r>
              <a:rPr lang="fr-FR" sz="1400">
                <a:solidFill>
                  <a:schemeClr val="tx1"/>
                </a:solidFill>
                <a:latin typeface="Roboto" panose="02000000000000000000" pitchFamily="2" charset="0"/>
                <a:ea typeface="Roboto" panose="02000000000000000000" pitchFamily="2" charset="0"/>
                <a:cs typeface="Roboto" panose="02000000000000000000" pitchFamily="2" charset="0"/>
              </a:rPr>
              <a:t>Insister auprès des participants sur le fait que cet exercice consiste à se projeter dans le futur du Mouvement. Il ne s’agit pas décrire les chantiers actuels du Mouvement</a:t>
            </a:r>
          </a:p>
        </p:txBody>
      </p:sp>
      <p:sp>
        <p:nvSpPr>
          <p:cNvPr id="11" name="ZoneTexte 10">
            <a:extLst>
              <a:ext uri="{FF2B5EF4-FFF2-40B4-BE49-F238E27FC236}">
                <a16:creationId xmlns:a16="http://schemas.microsoft.com/office/drawing/2014/main" id="{0015D8DE-A588-1D85-3A86-A51C7A6A163A}"/>
              </a:ext>
            </a:extLst>
          </p:cNvPr>
          <p:cNvSpPr txBox="1"/>
          <p:nvPr/>
        </p:nvSpPr>
        <p:spPr>
          <a:xfrm>
            <a:off x="6648877" y="3831242"/>
            <a:ext cx="5094664" cy="307777"/>
          </a:xfrm>
          <a:prstGeom prst="rect">
            <a:avLst/>
          </a:prstGeom>
          <a:noFill/>
        </p:spPr>
        <p:txBody>
          <a:bodyPr wrap="none" rtlCol="0">
            <a:spAutoFit/>
          </a:bodyPr>
          <a:lstStyle>
            <a:defPPr>
              <a:defRPr lang="fr-FR"/>
            </a:defPPr>
            <a:lvl1pPr algn="ctr">
              <a:defRPr sz="1400" i="1">
                <a:latin typeface="Roboto" panose="02000000000000000000" pitchFamily="2" charset="0"/>
                <a:ea typeface="Roboto" panose="02000000000000000000" pitchFamily="2" charset="0"/>
                <a:cs typeface="Roboto" panose="02000000000000000000" pitchFamily="2" charset="0"/>
              </a:defRPr>
            </a:lvl1pPr>
          </a:lstStyle>
          <a:p>
            <a:r>
              <a:rPr lang="fr-FR"/>
              <a:t>Les cartes d’animation pour impression (1 jeu par sous-groupe)</a:t>
            </a:r>
          </a:p>
        </p:txBody>
      </p:sp>
    </p:spTree>
    <p:extLst>
      <p:ext uri="{BB962C8B-B14F-4D97-AF65-F5344CB8AC3E}">
        <p14:creationId xmlns:p14="http://schemas.microsoft.com/office/powerpoint/2010/main" val="205621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8">
            <a:extLst>
              <a:ext uri="{FF2B5EF4-FFF2-40B4-BE49-F238E27FC236}">
                <a16:creationId xmlns:a16="http://schemas.microsoft.com/office/drawing/2014/main" id="{27678667-1995-B61A-DBB1-FBE18416EA9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43" r="643"/>
          <a:stretch/>
        </p:blipFill>
        <p:spPr>
          <a:xfrm>
            <a:off x="684040" y="440995"/>
            <a:ext cx="10823920" cy="5976009"/>
          </a:xfrm>
          <a:prstGeom prst="rect">
            <a:avLst/>
          </a:prstGeom>
        </p:spPr>
      </p:pic>
    </p:spTree>
    <p:extLst>
      <p:ext uri="{BB962C8B-B14F-4D97-AF65-F5344CB8AC3E}">
        <p14:creationId xmlns:p14="http://schemas.microsoft.com/office/powerpoint/2010/main" val="2547375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673CE-AF91-6800-F00B-B1BA05C11A66}"/>
            </a:ext>
          </a:extLst>
        </p:cNvPr>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7CE628AC-871B-1F16-674D-EE6B7BEC7960}"/>
              </a:ext>
            </a:extLst>
          </p:cNvPr>
          <p:cNvPicPr>
            <a:picLocks noGrp="1" noChangeAspect="1"/>
          </p:cNvPicPr>
          <p:nvPr>
            <p:ph sz="quarter" idx="14"/>
          </p:nvPr>
        </p:nvPicPr>
        <p:blipFill>
          <a:blip r:embed="rId2"/>
          <a:srcRect/>
          <a:stretch/>
        </p:blipFill>
        <p:spPr>
          <a:xfrm>
            <a:off x="6463146" y="1791440"/>
            <a:ext cx="5469659" cy="3076683"/>
          </a:xfrm>
          <a:prstGeom prst="rect">
            <a:avLst/>
          </a:prstGeom>
        </p:spPr>
      </p:pic>
      <p:sp>
        <p:nvSpPr>
          <p:cNvPr id="3" name="Titre 2">
            <a:extLst>
              <a:ext uri="{FF2B5EF4-FFF2-40B4-BE49-F238E27FC236}">
                <a16:creationId xmlns:a16="http://schemas.microsoft.com/office/drawing/2014/main" id="{BA85B28F-7C5F-810F-101D-5C2EA61C2037}"/>
              </a:ext>
            </a:extLst>
          </p:cNvPr>
          <p:cNvSpPr>
            <a:spLocks noGrp="1"/>
          </p:cNvSpPr>
          <p:nvPr>
            <p:ph type="title"/>
          </p:nvPr>
        </p:nvSpPr>
        <p:spPr/>
        <p:txBody>
          <a:bodyPr/>
          <a:lstStyle/>
          <a:p>
            <a:r>
              <a:rPr lang="fr-FR" err="1"/>
              <a:t>Sequence</a:t>
            </a:r>
            <a:r>
              <a:rPr lang="fr-FR"/>
              <a:t> 2 - détails</a:t>
            </a:r>
          </a:p>
        </p:txBody>
      </p:sp>
      <p:sp>
        <p:nvSpPr>
          <p:cNvPr id="4" name="Espace réservé du texte 3">
            <a:extLst>
              <a:ext uri="{FF2B5EF4-FFF2-40B4-BE49-F238E27FC236}">
                <a16:creationId xmlns:a16="http://schemas.microsoft.com/office/drawing/2014/main" id="{F87086C4-99AA-0896-06CB-9AFD38809893}"/>
              </a:ext>
            </a:extLst>
          </p:cNvPr>
          <p:cNvSpPr>
            <a:spLocks noGrp="1"/>
          </p:cNvSpPr>
          <p:nvPr>
            <p:ph type="body" idx="1"/>
          </p:nvPr>
        </p:nvSpPr>
        <p:spPr/>
        <p:txBody>
          <a:bodyPr/>
          <a:lstStyle/>
          <a:p>
            <a:r>
              <a:rPr lang="fr-FR"/>
              <a:t>Temps 2 : « Nos chantiers » (45 min)</a:t>
            </a:r>
          </a:p>
        </p:txBody>
      </p:sp>
      <p:sp>
        <p:nvSpPr>
          <p:cNvPr id="5" name="Espace réservé du pied de page 4">
            <a:extLst>
              <a:ext uri="{FF2B5EF4-FFF2-40B4-BE49-F238E27FC236}">
                <a16:creationId xmlns:a16="http://schemas.microsoft.com/office/drawing/2014/main" id="{40E4AA23-B11F-91FE-5122-5A6BE4B67171}"/>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B7ABDB53-93ED-ED22-3F5A-D4A2D023F221}"/>
              </a:ext>
            </a:extLst>
          </p:cNvPr>
          <p:cNvSpPr>
            <a:spLocks noGrp="1"/>
          </p:cNvSpPr>
          <p:nvPr>
            <p:ph type="sldNum" sz="quarter" idx="12"/>
          </p:nvPr>
        </p:nvSpPr>
        <p:spPr/>
        <p:txBody>
          <a:bodyPr/>
          <a:lstStyle/>
          <a:p>
            <a:fld id="{4EB0D595-698A-B449-B816-26BBF40635ED}" type="slidenum">
              <a:rPr lang="fr-FR" smtClean="0"/>
              <a:t>29</a:t>
            </a:fld>
            <a:endParaRPr lang="fr-FR"/>
          </a:p>
        </p:txBody>
      </p:sp>
      <p:sp>
        <p:nvSpPr>
          <p:cNvPr id="7" name="Espace réservé du texte 6">
            <a:extLst>
              <a:ext uri="{FF2B5EF4-FFF2-40B4-BE49-F238E27FC236}">
                <a16:creationId xmlns:a16="http://schemas.microsoft.com/office/drawing/2014/main" id="{CB3AEF83-CD00-BACC-9819-78A93B9EB9EA}"/>
              </a:ext>
            </a:extLst>
          </p:cNvPr>
          <p:cNvSpPr>
            <a:spLocks noGrp="1"/>
          </p:cNvSpPr>
          <p:nvPr>
            <p:ph type="body" sz="quarter" idx="13"/>
          </p:nvPr>
        </p:nvSpPr>
        <p:spPr/>
        <p:txBody>
          <a:bodyPr>
            <a:noAutofit/>
          </a:bodyPr>
          <a:lstStyle/>
          <a:p>
            <a:pPr marL="342900" indent="-342900">
              <a:lnSpc>
                <a:spcPct val="100000"/>
              </a:lnSpc>
              <a:spcBef>
                <a:spcPts val="300"/>
              </a:spcBef>
              <a:buFont typeface="Arial" panose="020B0604020202020204" pitchFamily="34" charset="0"/>
              <a:buChar char="•"/>
            </a:pPr>
            <a:r>
              <a:rPr lang="fr-FR" sz="1600"/>
              <a:t>Les participants restent en sous-groupes (le même que le temps 1)</a:t>
            </a:r>
          </a:p>
          <a:p>
            <a:pPr marL="342900" indent="-342900">
              <a:lnSpc>
                <a:spcPct val="100000"/>
              </a:lnSpc>
              <a:spcBef>
                <a:spcPts val="300"/>
              </a:spcBef>
              <a:buFont typeface="Arial" panose="020B0604020202020204" pitchFamily="34" charset="0"/>
              <a:buChar char="•"/>
            </a:pPr>
            <a:r>
              <a:rPr lang="fr-FR" sz="1600"/>
              <a:t>Annoncer les consignes du temps 2 aux participants : les participants sont invités à placer leurs 3 cartes dans le gabarit ci-contre et à en renseigner les différents champs, afin de détailler : </a:t>
            </a:r>
          </a:p>
          <a:p>
            <a:pPr marL="1028718" lvl="1" indent="-342900">
              <a:lnSpc>
                <a:spcPct val="100000"/>
              </a:lnSpc>
              <a:buFont typeface="Courier New" panose="02070309020205020404" pitchFamily="49" charset="0"/>
              <a:buChar char="o"/>
            </a:pPr>
            <a:r>
              <a:rPr lang="fr-FR" sz="1599"/>
              <a:t>Les raisons du choix de cette carte</a:t>
            </a:r>
          </a:p>
          <a:p>
            <a:pPr marL="1028718" lvl="1" indent="-342900">
              <a:lnSpc>
                <a:spcPct val="100000"/>
              </a:lnSpc>
              <a:buFont typeface="Courier New" panose="02070309020205020404" pitchFamily="49" charset="0"/>
              <a:buChar char="o"/>
            </a:pPr>
            <a:r>
              <a:rPr lang="fr-FR" sz="1599"/>
              <a:t>Ce qu’il convient d’initier</a:t>
            </a:r>
          </a:p>
          <a:p>
            <a:pPr marL="1028718" lvl="1" indent="-342900">
              <a:lnSpc>
                <a:spcPct val="100000"/>
              </a:lnSpc>
              <a:buFont typeface="Courier New" panose="02070309020205020404" pitchFamily="49" charset="0"/>
              <a:buChar char="o"/>
            </a:pPr>
            <a:r>
              <a:rPr lang="fr-FR" sz="1599"/>
              <a:t>Ce qu’il convient de conserver</a:t>
            </a:r>
          </a:p>
          <a:p>
            <a:pPr marL="1028718" lvl="1" indent="-342900">
              <a:lnSpc>
                <a:spcPct val="100000"/>
              </a:lnSpc>
              <a:buFont typeface="Courier New" panose="02070309020205020404" pitchFamily="49" charset="0"/>
              <a:buChar char="o"/>
            </a:pPr>
            <a:r>
              <a:rPr lang="fr-FR" sz="1599"/>
              <a:t>Ce qu’il convient d’améliorer/transformer</a:t>
            </a:r>
          </a:p>
        </p:txBody>
      </p:sp>
      <p:sp>
        <p:nvSpPr>
          <p:cNvPr id="8" name="Rectangle 7">
            <a:extLst>
              <a:ext uri="{FF2B5EF4-FFF2-40B4-BE49-F238E27FC236}">
                <a16:creationId xmlns:a16="http://schemas.microsoft.com/office/drawing/2014/main" id="{9C790124-3A35-AA55-D09A-AE95ABABAD9A}"/>
              </a:ext>
            </a:extLst>
          </p:cNvPr>
          <p:cNvSpPr/>
          <p:nvPr/>
        </p:nvSpPr>
        <p:spPr>
          <a:xfrm>
            <a:off x="318502" y="4859011"/>
            <a:ext cx="5976141" cy="1203865"/>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Conseil aux </a:t>
            </a:r>
            <a:r>
              <a:rPr lang="fr-FR" sz="14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 : </a:t>
            </a:r>
          </a:p>
          <a:p>
            <a:pPr marL="285750" indent="-285750">
              <a:spcAft>
                <a:spcPts val="600"/>
              </a:spcAft>
              <a:buFont typeface="Wingdings" panose="05000000000000000000" pitchFamily="2" charset="2"/>
              <a:buChar char="ü"/>
            </a:pPr>
            <a:r>
              <a:rPr lang="fr-FR" sz="1400">
                <a:solidFill>
                  <a:schemeClr val="tx1"/>
                </a:solidFill>
                <a:latin typeface="Roboto" panose="02000000000000000000" pitchFamily="2" charset="0"/>
                <a:ea typeface="Roboto" panose="02000000000000000000" pitchFamily="2" charset="0"/>
                <a:cs typeface="Roboto" panose="02000000000000000000" pitchFamily="2" charset="0"/>
              </a:rPr>
              <a:t>Insister sur l’importance du champ « à initier », pour laisser place à l’innovation et la création</a:t>
            </a:r>
          </a:p>
          <a:p>
            <a:pPr marL="285750" indent="-285750">
              <a:spcAft>
                <a:spcPts val="600"/>
              </a:spcAft>
              <a:buFont typeface="Wingdings" panose="05000000000000000000" pitchFamily="2" charset="2"/>
              <a:buChar char="ü"/>
            </a:pPr>
            <a:r>
              <a:rPr lang="fr-FR" sz="1400">
                <a:solidFill>
                  <a:schemeClr val="tx1"/>
                </a:solidFill>
                <a:latin typeface="Roboto" panose="02000000000000000000" pitchFamily="2" charset="0"/>
                <a:ea typeface="Roboto" panose="02000000000000000000" pitchFamily="2" charset="0"/>
                <a:cs typeface="Roboto" panose="02000000000000000000" pitchFamily="2" charset="0"/>
              </a:rPr>
              <a:t>Rappeler aux groupes qu’il leur faudra restituer leur travail en plénière</a:t>
            </a:r>
          </a:p>
        </p:txBody>
      </p:sp>
      <p:sp>
        <p:nvSpPr>
          <p:cNvPr id="10" name="ZoneTexte 9">
            <a:extLst>
              <a:ext uri="{FF2B5EF4-FFF2-40B4-BE49-F238E27FC236}">
                <a16:creationId xmlns:a16="http://schemas.microsoft.com/office/drawing/2014/main" id="{16D23CCC-DACD-094F-78AB-F52A725B8CAE}"/>
              </a:ext>
            </a:extLst>
          </p:cNvPr>
          <p:cNvSpPr txBox="1"/>
          <p:nvPr/>
        </p:nvSpPr>
        <p:spPr>
          <a:xfrm>
            <a:off x="8079946" y="5379125"/>
            <a:ext cx="2388795" cy="523220"/>
          </a:xfrm>
          <a:prstGeom prst="rect">
            <a:avLst/>
          </a:prstGeom>
          <a:noFill/>
        </p:spPr>
        <p:txBody>
          <a:bodyPr wrap="none" rtlCol="0">
            <a:spAutoFit/>
          </a:bodyPr>
          <a:lstStyle>
            <a:defPPr>
              <a:defRPr lang="fr-FR"/>
            </a:defPPr>
            <a:lvl1pPr algn="ctr">
              <a:defRPr sz="1400" i="1">
                <a:latin typeface="Roboto" panose="02000000000000000000" pitchFamily="2" charset="0"/>
                <a:ea typeface="Roboto" panose="02000000000000000000" pitchFamily="2" charset="0"/>
                <a:cs typeface="Roboto" panose="02000000000000000000" pitchFamily="2" charset="0"/>
              </a:defRPr>
            </a:lvl1pPr>
          </a:lstStyle>
          <a:p>
            <a:r>
              <a:rPr lang="fr-FR"/>
              <a:t>Gabarit pour impression</a:t>
            </a:r>
          </a:p>
          <a:p>
            <a:r>
              <a:rPr lang="fr-FR"/>
              <a:t>(3 gabarits par sous-groupe)</a:t>
            </a:r>
          </a:p>
        </p:txBody>
      </p:sp>
    </p:spTree>
    <p:extLst>
      <p:ext uri="{BB962C8B-B14F-4D97-AF65-F5344CB8AC3E}">
        <p14:creationId xmlns:p14="http://schemas.microsoft.com/office/powerpoint/2010/main" val="2803268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B04931-2B50-AB09-1D10-50A8194CA7BF}"/>
              </a:ext>
            </a:extLst>
          </p:cNvPr>
          <p:cNvSpPr/>
          <p:nvPr/>
        </p:nvSpPr>
        <p:spPr>
          <a:xfrm>
            <a:off x="2159255" y="938939"/>
            <a:ext cx="8225486" cy="4686450"/>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a:solidFill>
                  <a:srgbClr val="000000"/>
                </a:solidFill>
                <a:latin typeface="Segoe UI"/>
                <a:cs typeface="Segoe UI"/>
              </a:rPr>
              <a:t>Pour le projet « Cap sur 2037 », vers le Futur Désiré,</a:t>
            </a:r>
            <a:endParaRPr lang="en-US" sz="2000">
              <a:ea typeface="Calibri"/>
              <a:cs typeface="Calibri"/>
            </a:endParaRPr>
          </a:p>
          <a:p>
            <a:pPr algn="ctr"/>
            <a:r>
              <a:rPr lang="fr-FR" sz="2000" dirty="0">
                <a:solidFill>
                  <a:srgbClr val="000000"/>
                </a:solidFill>
                <a:latin typeface="Segoe UI"/>
                <a:cs typeface="Segoe UI"/>
              </a:rPr>
              <a:t>nous avons souhaité donner la parole à chacun de nous et à nos associations. </a:t>
            </a:r>
            <a:endParaRPr lang="fr-FR" sz="2000">
              <a:ea typeface="Calibri"/>
              <a:cs typeface="Calibri"/>
            </a:endParaRPr>
          </a:p>
          <a:p>
            <a:pPr algn="ctr"/>
            <a:r>
              <a:rPr lang="fr-FR" sz="2000" dirty="0">
                <a:solidFill>
                  <a:srgbClr val="000000"/>
                </a:solidFill>
                <a:latin typeface="Segoe UI"/>
                <a:cs typeface="Segoe UI"/>
              </a:rPr>
              <a:t>La parole, pour regarder positivement le Monde de demain et surtout quelles envies et quelles responsabilités, quelles actions pour ce monde, nous, les MFR, devront porter. </a:t>
            </a:r>
            <a:endParaRPr lang="fr-FR" sz="2000">
              <a:ea typeface="Calibri"/>
              <a:cs typeface="Calibri"/>
            </a:endParaRPr>
          </a:p>
          <a:p>
            <a:pPr algn="ctr"/>
            <a:r>
              <a:rPr lang="fr-FR" sz="2000" dirty="0">
                <a:solidFill>
                  <a:srgbClr val="000000"/>
                </a:solidFill>
                <a:latin typeface="Segoe UI"/>
                <a:cs typeface="Segoe UI"/>
              </a:rPr>
              <a:t>Mettre un cap en 2037, c’est parier que notre mouvement aura un siècle d’actions, de réussites, et de contributions pour nos territoires, pour les populations. Aussi, nous souhaitons que chacun ose imaginer ce monde et le Mouvement  des MFR dans son utilité. </a:t>
            </a:r>
            <a:endParaRPr lang="fr-FR" sz="2000">
              <a:ea typeface="Calibri"/>
              <a:cs typeface="Calibri"/>
            </a:endParaRPr>
          </a:p>
          <a:p>
            <a:pPr algn="ctr"/>
            <a:r>
              <a:rPr lang="fr-FR" sz="2000" dirty="0">
                <a:solidFill>
                  <a:srgbClr val="000000"/>
                </a:solidFill>
                <a:latin typeface="Segoe UI"/>
                <a:cs typeface="Segoe UI"/>
              </a:rPr>
              <a:t>Participons, donnons notre vision, osons imaginer notre société, notre monde avec les MFR en 2037…</a:t>
            </a:r>
            <a:endParaRPr lang="fr-FR" sz="2000">
              <a:ea typeface="Calibri"/>
              <a:cs typeface="Calibri"/>
            </a:endParaRPr>
          </a:p>
          <a:p>
            <a:pPr algn="ctr"/>
            <a:endParaRPr lang="fr-FR" sz="2000" dirty="0">
              <a:solidFill>
                <a:srgbClr val="000000"/>
              </a:solidFill>
              <a:latin typeface="Segoe UI"/>
              <a:cs typeface="Segoe UI"/>
            </a:endParaRPr>
          </a:p>
          <a:p>
            <a:pPr algn="ctr"/>
            <a:r>
              <a:rPr lang="fr-FR" sz="2000" dirty="0">
                <a:solidFill>
                  <a:srgbClr val="000000"/>
                </a:solidFill>
                <a:latin typeface="Segoe UI"/>
                <a:cs typeface="Segoe UI"/>
              </a:rPr>
              <a:t>Dominique Ravon, Président de l'Union Nationale des MFR</a:t>
            </a:r>
          </a:p>
          <a:p>
            <a:pPr algn="ctr"/>
            <a:endParaRPr lang="fr-FR" sz="2000" dirty="0">
              <a:ea typeface="Calibri"/>
              <a:cs typeface="Calibri"/>
            </a:endParaRPr>
          </a:p>
        </p:txBody>
      </p:sp>
    </p:spTree>
    <p:extLst>
      <p:ext uri="{BB962C8B-B14F-4D97-AF65-F5344CB8AC3E}">
        <p14:creationId xmlns:p14="http://schemas.microsoft.com/office/powerpoint/2010/main" val="940076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D1F18B4E-2E0E-E41E-442C-2FAA9B3224CA}"/>
              </a:ext>
            </a:extLst>
          </p:cNvPr>
          <p:cNvSpPr/>
          <p:nvPr/>
        </p:nvSpPr>
        <p:spPr>
          <a:xfrm>
            <a:off x="451673" y="228600"/>
            <a:ext cx="3663126" cy="2304288"/>
          </a:xfrm>
          <a:prstGeom prst="roundRect">
            <a:avLst>
              <a:gd name="adj" fmla="val 13992"/>
            </a:avLst>
          </a:prstGeom>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CARTE</a:t>
            </a:r>
          </a:p>
        </p:txBody>
      </p:sp>
      <p:sp>
        <p:nvSpPr>
          <p:cNvPr id="5" name="Rectangle : coins arrondis 4">
            <a:extLst>
              <a:ext uri="{FF2B5EF4-FFF2-40B4-BE49-F238E27FC236}">
                <a16:creationId xmlns:a16="http://schemas.microsoft.com/office/drawing/2014/main" id="{A2359604-001E-BFA3-BBF0-7B507A0C5A63}"/>
              </a:ext>
            </a:extLst>
          </p:cNvPr>
          <p:cNvSpPr/>
          <p:nvPr/>
        </p:nvSpPr>
        <p:spPr>
          <a:xfrm>
            <a:off x="4264436" y="228599"/>
            <a:ext cx="7475891" cy="2304288"/>
          </a:xfrm>
          <a:prstGeom prst="roundRect">
            <a:avLst>
              <a:gd name="adj" fmla="val 8195"/>
            </a:avLst>
          </a:prstGeom>
          <a:ln>
            <a:solidFill>
              <a:schemeClr val="bg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Nous avons choisi cette carte parce que…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a:solidFill>
                <a:srgbClr val="00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a:solidFill>
                <a:srgbClr val="00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a:solidFill>
                <a:srgbClr val="00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3437EFA0-52FD-6525-BC92-14CF3EFC1C47}"/>
              </a:ext>
            </a:extLst>
          </p:cNvPr>
          <p:cNvSpPr/>
          <p:nvPr/>
        </p:nvSpPr>
        <p:spPr>
          <a:xfrm>
            <a:off x="451672" y="2666697"/>
            <a:ext cx="11288655" cy="4026711"/>
          </a:xfrm>
          <a:prstGeom prst="roundRect">
            <a:avLst>
              <a:gd name="adj" fmla="val 7692"/>
            </a:avLst>
          </a:prstGeom>
          <a:solidFill>
            <a:schemeClr val="bg1"/>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Ce qu’il convient d’initier au sein du Mouvement pour atteindre cet objectif</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endPar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62BED83-BBD8-507C-FF1C-FCCB4BD60639}"/>
              </a:ext>
            </a:extLst>
          </p:cNvPr>
          <p:cNvSpPr/>
          <p:nvPr/>
        </p:nvSpPr>
        <p:spPr>
          <a:xfrm>
            <a:off x="4951844" y="6827178"/>
            <a:ext cx="2288310" cy="201708"/>
          </a:xfrm>
          <a:prstGeom prst="rect">
            <a:avLst/>
          </a:prstGeom>
          <a:solidFill>
            <a:schemeClr val="bg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000">
                <a:solidFill>
                  <a:schemeClr val="bg1"/>
                </a:solidFill>
              </a:rPr>
              <a:t>SÉQUENCE 2 : LE MOUVEMENT EN 2037</a:t>
            </a:r>
          </a:p>
        </p:txBody>
      </p:sp>
    </p:spTree>
    <p:extLst>
      <p:ext uri="{BB962C8B-B14F-4D97-AF65-F5344CB8AC3E}">
        <p14:creationId xmlns:p14="http://schemas.microsoft.com/office/powerpoint/2010/main" val="632861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90B69FFC-70AA-6366-4FD7-1822903DB128}"/>
              </a:ext>
            </a:extLst>
          </p:cNvPr>
          <p:cNvSpPr/>
          <p:nvPr/>
        </p:nvSpPr>
        <p:spPr>
          <a:xfrm>
            <a:off x="546904" y="235828"/>
            <a:ext cx="5232971" cy="5851413"/>
          </a:xfrm>
          <a:prstGeom prst="roundRect">
            <a:avLst>
              <a:gd name="adj" fmla="val 6850"/>
            </a:avLst>
          </a:prstGeom>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Ce qu’il convient de conserver ou améliorer au sein du Mouvement</a:t>
            </a:r>
            <a:endParaRPr lang="fr-FR">
              <a:ln>
                <a:solidFill>
                  <a:sysClr val="windowText" lastClr="000000"/>
                </a:solidFill>
              </a:ln>
              <a:solidFill>
                <a:schemeClr val="tx1"/>
              </a:solidFill>
              <a:latin typeface="Calibri" panose="020F0502020204030204"/>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endPar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5390DC8A-C37E-EF59-6106-00178A5EB536}"/>
              </a:ext>
            </a:extLst>
          </p:cNvPr>
          <p:cNvSpPr/>
          <p:nvPr/>
        </p:nvSpPr>
        <p:spPr>
          <a:xfrm>
            <a:off x="6412126" y="235828"/>
            <a:ext cx="5232971" cy="5851413"/>
          </a:xfrm>
          <a:prstGeom prst="roundRect">
            <a:avLst>
              <a:gd name="adj" fmla="val 6009"/>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Ce qu’il convient d’arrêter au sein du Mouvement</a:t>
            </a:r>
            <a:endParaRPr lang="fr-FR">
              <a:ln>
                <a:solidFill>
                  <a:sysClr val="windowText" lastClr="000000"/>
                </a:solidFill>
              </a:ln>
              <a:solidFill>
                <a:schemeClr val="tx1"/>
              </a:solidFill>
              <a:latin typeface="Calibri" panose="020F0502020204030204"/>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rPr>
              <a:t>-</a:t>
            </a:r>
          </a:p>
          <a:p>
            <a:pPr marL="0" marR="0" lvl="0" indent="0" defTabSz="914400" rtl="0" eaLnBrk="1" fontAlgn="auto" latinLnBrk="0" hangingPunct="1">
              <a:lnSpc>
                <a:spcPct val="150000"/>
              </a:lnSpc>
              <a:spcBef>
                <a:spcPts val="0"/>
              </a:spcBef>
              <a:spcAft>
                <a:spcPts val="0"/>
              </a:spcAft>
              <a:buClrTx/>
              <a:buSzTx/>
              <a:buFontTx/>
              <a:buNone/>
              <a:tabLst/>
              <a:defRPr/>
            </a:pPr>
            <a:r>
              <a:rPr lang="fr-FR">
                <a:ln>
                  <a:solidFill>
                    <a:sysClr val="windowText" lastClr="000000"/>
                  </a:solidFill>
                </a:ln>
                <a:solidFill>
                  <a:schemeClr val="tx1"/>
                </a:solidFill>
                <a:latin typeface="Calibri" panose="020F0502020204030204"/>
              </a:rPr>
              <a:t>-</a:t>
            </a:r>
            <a:endParaRPr kumimoji="0" lang="fr-FR" sz="1800" b="0" i="0" u="none" strike="noStrike" kern="1200" cap="none" spc="0" normalizeH="0" baseline="0" noProof="0">
              <a:ln>
                <a:solidFill>
                  <a:sysClr val="windowText" lastClr="000000"/>
                </a:solidFill>
              </a:ln>
              <a:solidFill>
                <a:schemeClr val="tx1"/>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62BED83-BBD8-507C-FF1C-FCCB4BD60639}"/>
              </a:ext>
            </a:extLst>
          </p:cNvPr>
          <p:cNvSpPr/>
          <p:nvPr/>
        </p:nvSpPr>
        <p:spPr>
          <a:xfrm>
            <a:off x="4951844" y="6827178"/>
            <a:ext cx="2288310" cy="201708"/>
          </a:xfrm>
          <a:prstGeom prst="rect">
            <a:avLst/>
          </a:prstGeom>
          <a:solidFill>
            <a:schemeClr val="bg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000">
                <a:solidFill>
                  <a:schemeClr val="bg1"/>
                </a:solidFill>
              </a:rPr>
              <a:t>SÉQUENCE 2 : LE MOUVEMENT EN 2037</a:t>
            </a:r>
          </a:p>
        </p:txBody>
      </p:sp>
    </p:spTree>
    <p:extLst>
      <p:ext uri="{BB962C8B-B14F-4D97-AF65-F5344CB8AC3E}">
        <p14:creationId xmlns:p14="http://schemas.microsoft.com/office/powerpoint/2010/main" val="2804409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B1A14-7076-9A7E-659A-D534271C7331}"/>
            </a:ext>
          </a:extLst>
        </p:cNvPr>
        <p:cNvGrpSpPr/>
        <p:nvPr/>
      </p:nvGrpSpPr>
      <p:grpSpPr>
        <a:xfrm>
          <a:off x="0" y="0"/>
          <a:ext cx="0" cy="0"/>
          <a:chOff x="0" y="0"/>
          <a:chExt cx="0" cy="0"/>
        </a:xfrm>
      </p:grpSpPr>
      <p:pic>
        <p:nvPicPr>
          <p:cNvPr id="10" name="Espace réservé du contenu 9">
            <a:extLst>
              <a:ext uri="{FF2B5EF4-FFF2-40B4-BE49-F238E27FC236}">
                <a16:creationId xmlns:a16="http://schemas.microsoft.com/office/drawing/2014/main" id="{3BFAC291-DE08-75B7-1E7B-78CB41D4FE2B}"/>
              </a:ext>
            </a:extLst>
          </p:cNvPr>
          <p:cNvPicPr>
            <a:picLocks noGrp="1" noChangeAspect="1"/>
          </p:cNvPicPr>
          <p:nvPr>
            <p:ph sz="quarter" idx="14"/>
          </p:nvPr>
        </p:nvPicPr>
        <p:blipFill>
          <a:blip r:embed="rId2"/>
          <a:stretch>
            <a:fillRect/>
          </a:stretch>
        </p:blipFill>
        <p:spPr>
          <a:xfrm>
            <a:off x="6328392" y="1152937"/>
            <a:ext cx="5469659" cy="3139989"/>
          </a:xfrm>
        </p:spPr>
      </p:pic>
      <p:sp>
        <p:nvSpPr>
          <p:cNvPr id="3" name="Titre 2">
            <a:extLst>
              <a:ext uri="{FF2B5EF4-FFF2-40B4-BE49-F238E27FC236}">
                <a16:creationId xmlns:a16="http://schemas.microsoft.com/office/drawing/2014/main" id="{200112BD-32A7-3FB0-3FA5-FEA49B93F12D}"/>
              </a:ext>
            </a:extLst>
          </p:cNvPr>
          <p:cNvSpPr>
            <a:spLocks noGrp="1"/>
          </p:cNvSpPr>
          <p:nvPr>
            <p:ph type="title"/>
          </p:nvPr>
        </p:nvSpPr>
        <p:spPr/>
        <p:txBody>
          <a:bodyPr/>
          <a:lstStyle/>
          <a:p>
            <a:r>
              <a:rPr lang="fr-FR" err="1"/>
              <a:t>Sequence</a:t>
            </a:r>
            <a:r>
              <a:rPr lang="fr-FR"/>
              <a:t> 2 - détails</a:t>
            </a:r>
          </a:p>
        </p:txBody>
      </p:sp>
      <p:sp>
        <p:nvSpPr>
          <p:cNvPr id="4" name="Espace réservé du texte 3">
            <a:extLst>
              <a:ext uri="{FF2B5EF4-FFF2-40B4-BE49-F238E27FC236}">
                <a16:creationId xmlns:a16="http://schemas.microsoft.com/office/drawing/2014/main" id="{9ADB2D2E-194A-EDF3-65D0-D0758BDE1A70}"/>
              </a:ext>
            </a:extLst>
          </p:cNvPr>
          <p:cNvSpPr>
            <a:spLocks noGrp="1"/>
          </p:cNvSpPr>
          <p:nvPr>
            <p:ph type="body" idx="1"/>
          </p:nvPr>
        </p:nvSpPr>
        <p:spPr/>
        <p:txBody>
          <a:bodyPr>
            <a:normAutofit/>
          </a:bodyPr>
          <a:lstStyle/>
          <a:p>
            <a:r>
              <a:rPr lang="fr-FR"/>
              <a:t>Restitution </a:t>
            </a:r>
            <a:r>
              <a:rPr lang="fr-FR" b="1"/>
              <a:t>(20 min)</a:t>
            </a:r>
          </a:p>
        </p:txBody>
      </p:sp>
      <p:sp>
        <p:nvSpPr>
          <p:cNvPr id="5" name="Espace réservé du pied de page 4">
            <a:extLst>
              <a:ext uri="{FF2B5EF4-FFF2-40B4-BE49-F238E27FC236}">
                <a16:creationId xmlns:a16="http://schemas.microsoft.com/office/drawing/2014/main" id="{8E9C42DE-0FD1-824F-607A-5341F3F264B8}"/>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C9FDCF85-0F98-DE0E-7FB2-18485DBE9CD4}"/>
              </a:ext>
            </a:extLst>
          </p:cNvPr>
          <p:cNvSpPr>
            <a:spLocks noGrp="1"/>
          </p:cNvSpPr>
          <p:nvPr>
            <p:ph type="sldNum" sz="quarter" idx="12"/>
          </p:nvPr>
        </p:nvSpPr>
        <p:spPr/>
        <p:txBody>
          <a:bodyPr/>
          <a:lstStyle/>
          <a:p>
            <a:fld id="{4EB0D595-698A-B449-B816-26BBF40635ED}" type="slidenum">
              <a:rPr lang="fr-FR" smtClean="0"/>
              <a:t>32</a:t>
            </a:fld>
            <a:endParaRPr lang="fr-FR"/>
          </a:p>
        </p:txBody>
      </p:sp>
      <p:sp>
        <p:nvSpPr>
          <p:cNvPr id="7" name="Espace réservé du texte 6">
            <a:extLst>
              <a:ext uri="{FF2B5EF4-FFF2-40B4-BE49-F238E27FC236}">
                <a16:creationId xmlns:a16="http://schemas.microsoft.com/office/drawing/2014/main" id="{0488CF39-B7AF-72E2-0A54-A600B58E2921}"/>
              </a:ext>
            </a:extLst>
          </p:cNvPr>
          <p:cNvSpPr>
            <a:spLocks noGrp="1"/>
          </p:cNvSpPr>
          <p:nvPr>
            <p:ph type="body" sz="quarter" idx="13"/>
          </p:nvPr>
        </p:nvSpPr>
        <p:spPr/>
        <p:txBody>
          <a:bodyPr>
            <a:normAutofit/>
          </a:bodyPr>
          <a:lstStyle/>
          <a:p>
            <a:r>
              <a:rPr lang="fr-FR"/>
              <a:t>Les rapporteurs ou rapportrices de chaque groupe restituent, à tour de rôle, les 3 propositions d’un Mouvement désiré et présentent les gabarits</a:t>
            </a:r>
          </a:p>
        </p:txBody>
      </p:sp>
      <p:sp>
        <p:nvSpPr>
          <p:cNvPr id="8" name="Rectangle 7">
            <a:extLst>
              <a:ext uri="{FF2B5EF4-FFF2-40B4-BE49-F238E27FC236}">
                <a16:creationId xmlns:a16="http://schemas.microsoft.com/office/drawing/2014/main" id="{FBE49FDC-A54E-10A6-621F-F5238AE31517}"/>
              </a:ext>
            </a:extLst>
          </p:cNvPr>
          <p:cNvSpPr/>
          <p:nvPr/>
        </p:nvSpPr>
        <p:spPr>
          <a:xfrm>
            <a:off x="503588" y="4295163"/>
            <a:ext cx="5303520" cy="1258690"/>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Conseil aux </a:t>
            </a:r>
            <a:r>
              <a:rPr lang="fr-FR" sz="14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400" b="1">
                <a:solidFill>
                  <a:schemeClr val="tx1"/>
                </a:solidFill>
                <a:latin typeface="Roboto" panose="02000000000000000000" pitchFamily="2" charset="0"/>
                <a:ea typeface="Roboto" panose="02000000000000000000" pitchFamily="2" charset="0"/>
                <a:cs typeface="Roboto" panose="02000000000000000000" pitchFamily="2" charset="0"/>
              </a:rPr>
              <a:t> : </a:t>
            </a:r>
          </a:p>
          <a:p>
            <a:pPr algn="ctr">
              <a:spcAft>
                <a:spcPts val="600"/>
              </a:spcAft>
            </a:pPr>
            <a:r>
              <a:rPr lang="fr-FR" sz="1400">
                <a:solidFill>
                  <a:schemeClr val="tx1"/>
                </a:solidFill>
                <a:latin typeface="Roboto" panose="02000000000000000000" pitchFamily="2" charset="0"/>
                <a:ea typeface="Roboto" panose="02000000000000000000" pitchFamily="2" charset="0"/>
                <a:cs typeface="Roboto" panose="02000000000000000000" pitchFamily="2" charset="0"/>
              </a:rPr>
              <a:t>Vous pouvez conclure cette restitution en pointant les points de convergence parmi les chantiers identifiés, puis en faisant une synthèse générale</a:t>
            </a:r>
          </a:p>
        </p:txBody>
      </p:sp>
      <p:sp>
        <p:nvSpPr>
          <p:cNvPr id="11" name="ZoneTexte 10">
            <a:extLst>
              <a:ext uri="{FF2B5EF4-FFF2-40B4-BE49-F238E27FC236}">
                <a16:creationId xmlns:a16="http://schemas.microsoft.com/office/drawing/2014/main" id="{315CECD8-7535-549B-39C5-BF61439CC7C1}"/>
              </a:ext>
            </a:extLst>
          </p:cNvPr>
          <p:cNvSpPr txBox="1"/>
          <p:nvPr/>
        </p:nvSpPr>
        <p:spPr>
          <a:xfrm>
            <a:off x="7031256" y="4616731"/>
            <a:ext cx="4063933" cy="307777"/>
          </a:xfrm>
          <a:prstGeom prst="rect">
            <a:avLst/>
          </a:prstGeom>
          <a:noFill/>
        </p:spPr>
        <p:txBody>
          <a:bodyPr wrap="none" rtlCol="0">
            <a:spAutoFit/>
          </a:bodyPr>
          <a:lstStyle>
            <a:defPPr>
              <a:defRPr lang="fr-FR"/>
            </a:defPPr>
            <a:lvl1pPr algn="ctr">
              <a:defRPr sz="1400" i="1">
                <a:latin typeface="Roboto" panose="02000000000000000000" pitchFamily="2" charset="0"/>
                <a:ea typeface="Roboto" panose="02000000000000000000" pitchFamily="2" charset="0"/>
                <a:cs typeface="Roboto" panose="02000000000000000000" pitchFamily="2" charset="0"/>
              </a:defRPr>
            </a:lvl1pPr>
          </a:lstStyle>
          <a:p>
            <a:r>
              <a:rPr lang="fr-FR"/>
              <a:t>Exemple de gabarit renseigné par des participants</a:t>
            </a:r>
          </a:p>
        </p:txBody>
      </p:sp>
    </p:spTree>
    <p:extLst>
      <p:ext uri="{BB962C8B-B14F-4D97-AF65-F5344CB8AC3E}">
        <p14:creationId xmlns:p14="http://schemas.microsoft.com/office/powerpoint/2010/main" val="2010802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82C3-FA88-282B-9CB7-B326323A847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16F661-CD91-AE9E-C12D-F25175BF6F29}"/>
              </a:ext>
            </a:extLst>
          </p:cNvPr>
          <p:cNvSpPr>
            <a:spLocks noGrp="1"/>
          </p:cNvSpPr>
          <p:nvPr>
            <p:ph type="body" idx="1"/>
          </p:nvPr>
        </p:nvSpPr>
        <p:spPr/>
        <p:txBody>
          <a:bodyPr/>
          <a:lstStyle/>
          <a:p>
            <a:r>
              <a:rPr lang="fr-FR"/>
              <a:t>Programme de l’atelier</a:t>
            </a:r>
          </a:p>
        </p:txBody>
      </p:sp>
      <p:cxnSp>
        <p:nvCxnSpPr>
          <p:cNvPr id="31" name="Connecteur droit 30">
            <a:extLst>
              <a:ext uri="{FF2B5EF4-FFF2-40B4-BE49-F238E27FC236}">
                <a16:creationId xmlns:a16="http://schemas.microsoft.com/office/drawing/2014/main" id="{2E2A22AD-067E-F8FA-92CE-D0A4564A189A}"/>
              </a:ext>
            </a:extLst>
          </p:cNvPr>
          <p:cNvCxnSpPr>
            <a:cxnSpLocks/>
          </p:cNvCxnSpPr>
          <p:nvPr/>
        </p:nvCxnSpPr>
        <p:spPr>
          <a:xfrm flipH="1">
            <a:off x="8227026" y="2961141"/>
            <a:ext cx="903124"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du texte 17">
            <a:extLst>
              <a:ext uri="{FF2B5EF4-FFF2-40B4-BE49-F238E27FC236}">
                <a16:creationId xmlns:a16="http://schemas.microsoft.com/office/drawing/2014/main" id="{B7B40E57-5D09-4D85-6BCB-BECE8CB70444}"/>
              </a:ext>
            </a:extLst>
          </p:cNvPr>
          <p:cNvSpPr txBox="1">
            <a:spLocks/>
          </p:cNvSpPr>
          <p:nvPr/>
        </p:nvSpPr>
        <p:spPr>
          <a:xfrm>
            <a:off x="8998916" y="739925"/>
            <a:ext cx="2742510" cy="4491831"/>
          </a:xfrm>
          <a:prstGeom prst="roundRect">
            <a:avLst/>
          </a:prstGeom>
          <a:solidFill>
            <a:schemeClr val="bg1"/>
          </a:solidFill>
        </p:spPr>
        <p:txBody>
          <a:bodyPr anchor="ctr">
            <a:normAutofit/>
          </a:bodyPr>
          <a:lstStyle>
            <a:lvl1pPr marL="0" indent="0" algn="l" defTabSz="914422" rtl="0" eaLnBrk="1" latinLnBrk="0" hangingPunct="1">
              <a:lnSpc>
                <a:spcPct val="90000"/>
              </a:lnSpc>
              <a:spcBef>
                <a:spcPts val="1001"/>
              </a:spcBef>
              <a:buFont typeface="Arial" panose="020B0604020202020204" pitchFamily="34" charset="0"/>
              <a:buNone/>
              <a:defRPr sz="1801" b="1" kern="1200" cap="all" baseline="0">
                <a:solidFill>
                  <a:schemeClr val="tx1"/>
                </a:solidFill>
                <a:latin typeface="Roboto Slab" pitchFamily="2" charset="0"/>
                <a:ea typeface="Roboto Slab" pitchFamily="2" charset="0"/>
                <a:cs typeface="Roboto" panose="02000000000000000000" pitchFamily="2" charset="0"/>
              </a:defRPr>
            </a:lvl1pPr>
            <a:lvl2pPr marL="0" indent="0" algn="l" defTabSz="914422" rtl="0" eaLnBrk="1" latinLnBrk="0" hangingPunct="1">
              <a:lnSpc>
                <a:spcPct val="90000"/>
              </a:lnSpc>
              <a:spcBef>
                <a:spcPts val="0"/>
              </a:spcBef>
              <a:buFont typeface="Arial" panose="020B0604020202020204" pitchFamily="34" charset="0"/>
              <a:buNone/>
              <a:defRPr sz="1801"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fr-FR"/>
              <a:t>CONCLUSION</a:t>
            </a:r>
          </a:p>
        </p:txBody>
      </p:sp>
      <p:sp>
        <p:nvSpPr>
          <p:cNvPr id="36" name="Espace réservé du texte 33">
            <a:extLst>
              <a:ext uri="{FF2B5EF4-FFF2-40B4-BE49-F238E27FC236}">
                <a16:creationId xmlns:a16="http://schemas.microsoft.com/office/drawing/2014/main" id="{5BCDB63A-3B74-21CC-1620-B60BD8445555}"/>
              </a:ext>
            </a:extLst>
          </p:cNvPr>
          <p:cNvSpPr txBox="1">
            <a:spLocks/>
          </p:cNvSpPr>
          <p:nvPr/>
        </p:nvSpPr>
        <p:spPr>
          <a:xfrm>
            <a:off x="7870617" y="2583336"/>
            <a:ext cx="720000" cy="720000"/>
          </a:xfrm>
          <a:prstGeom prst="ellipse">
            <a:avLst/>
          </a:prstGeom>
          <a:solidFill>
            <a:schemeClr val="tx1"/>
          </a:solidFill>
        </p:spPr>
        <p:txBody>
          <a:bodyPr anchor="ctr">
            <a:normAutofit fontScale="92500" lnSpcReduction="10000"/>
          </a:bodyPr>
          <a:lstStyle>
            <a:lvl1pPr marL="0" indent="0" algn="ctr" defTabSz="914422" rtl="0" eaLnBrk="1" latinLnBrk="0" hangingPunct="1">
              <a:lnSpc>
                <a:spcPct val="90000"/>
              </a:lnSpc>
              <a:spcBef>
                <a:spcPts val="1001"/>
              </a:spcBef>
              <a:buFont typeface="Arial" panose="020B0604020202020204" pitchFamily="34" charset="0"/>
              <a:buNone/>
              <a:defRPr sz="3600" b="1" kern="1200">
                <a:solidFill>
                  <a:schemeClr val="bg1"/>
                </a:solidFill>
                <a:latin typeface="Roboto Slab" pitchFamily="2" charset="0"/>
                <a:ea typeface="Roboto Slab" pitchFamily="2" charset="0"/>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fr-FR"/>
              <a:t>4</a:t>
            </a:r>
          </a:p>
        </p:txBody>
      </p:sp>
      <p:pic>
        <p:nvPicPr>
          <p:cNvPr id="17" name="Graphique 16" descr="Horloge avec un remplissage uni">
            <a:extLst>
              <a:ext uri="{FF2B5EF4-FFF2-40B4-BE49-F238E27FC236}">
                <a16:creationId xmlns:a16="http://schemas.microsoft.com/office/drawing/2014/main" id="{78F3D092-6148-B839-6B57-498C6700A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42055" y="3429000"/>
            <a:ext cx="276937" cy="276937"/>
          </a:xfrm>
          <a:prstGeom prst="rect">
            <a:avLst/>
          </a:prstGeom>
        </p:spPr>
      </p:pic>
      <p:sp>
        <p:nvSpPr>
          <p:cNvPr id="18" name="Espace réservé du texte 4">
            <a:extLst>
              <a:ext uri="{FF2B5EF4-FFF2-40B4-BE49-F238E27FC236}">
                <a16:creationId xmlns:a16="http://schemas.microsoft.com/office/drawing/2014/main" id="{4756BBCD-1330-CBA8-456E-EC31794C0488}"/>
              </a:ext>
            </a:extLst>
          </p:cNvPr>
          <p:cNvSpPr txBox="1">
            <a:spLocks/>
          </p:cNvSpPr>
          <p:nvPr/>
        </p:nvSpPr>
        <p:spPr>
          <a:xfrm>
            <a:off x="10026281" y="3654982"/>
            <a:ext cx="908478" cy="30137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a:t>15 min</a:t>
            </a:r>
          </a:p>
        </p:txBody>
      </p:sp>
      <p:sp>
        <p:nvSpPr>
          <p:cNvPr id="4" name="Espace réservé du texte 3">
            <a:extLst>
              <a:ext uri="{FF2B5EF4-FFF2-40B4-BE49-F238E27FC236}">
                <a16:creationId xmlns:a16="http://schemas.microsoft.com/office/drawing/2014/main" id="{E6793FFC-B1BD-D8DF-1D91-7122C3C7064E}"/>
              </a:ext>
            </a:extLst>
          </p:cNvPr>
          <p:cNvSpPr>
            <a:spLocks noGrp="1"/>
          </p:cNvSpPr>
          <p:nvPr>
            <p:ph type="body" sz="quarter" idx="28"/>
          </p:nvPr>
        </p:nvSpPr>
        <p:spPr/>
        <p:txBody>
          <a:bodyPr/>
          <a:lstStyle/>
          <a:p>
            <a:endParaRPr lang="fr-FR"/>
          </a:p>
        </p:txBody>
      </p:sp>
    </p:spTree>
    <p:extLst>
      <p:ext uri="{BB962C8B-B14F-4D97-AF65-F5344CB8AC3E}">
        <p14:creationId xmlns:p14="http://schemas.microsoft.com/office/powerpoint/2010/main" val="4035544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C579-961D-E4FE-BAC7-8525DD10C45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DBBA7FE-D8BB-0471-B54B-FFCAA0F93B47}"/>
              </a:ext>
            </a:extLst>
          </p:cNvPr>
          <p:cNvSpPr/>
          <p:nvPr/>
        </p:nvSpPr>
        <p:spPr>
          <a:xfrm>
            <a:off x="4615492" y="1300893"/>
            <a:ext cx="7414911"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r>
              <a:rPr lang="fr-FR" sz="2000" b="1">
                <a:latin typeface="Roboto" panose="02000000000000000000" pitchFamily="2" charset="0"/>
                <a:ea typeface="Roboto" panose="02000000000000000000" pitchFamily="2" charset="0"/>
                <a:cs typeface="Roboto" panose="02000000000000000000" pitchFamily="2" charset="0"/>
              </a:rPr>
              <a:t>Déroulé</a:t>
            </a:r>
          </a:p>
          <a:p>
            <a:pPr algn="ctr"/>
            <a:endParaRPr lang="fr-FR" sz="1600" b="1">
              <a:latin typeface="Roboto" panose="02000000000000000000" pitchFamily="2" charset="0"/>
              <a:ea typeface="Roboto" panose="02000000000000000000" pitchFamily="2" charset="0"/>
              <a:cs typeface="Roboto" panose="02000000000000000000" pitchFamily="2" charset="0"/>
            </a:endParaRPr>
          </a:p>
        </p:txBody>
      </p:sp>
      <p:sp>
        <p:nvSpPr>
          <p:cNvPr id="3" name="Espace réservé du texte 2">
            <a:extLst>
              <a:ext uri="{FF2B5EF4-FFF2-40B4-BE49-F238E27FC236}">
                <a16:creationId xmlns:a16="http://schemas.microsoft.com/office/drawing/2014/main" id="{B624AD49-5E37-96E0-BB90-51F26BD64CDB}"/>
              </a:ext>
            </a:extLst>
          </p:cNvPr>
          <p:cNvSpPr>
            <a:spLocks noGrp="1"/>
          </p:cNvSpPr>
          <p:nvPr>
            <p:ph type="body" sz="quarter" idx="28"/>
          </p:nvPr>
        </p:nvSpPr>
        <p:spPr/>
        <p:txBody>
          <a:bodyPr>
            <a:normAutofit/>
          </a:bodyPr>
          <a:lstStyle/>
          <a:p>
            <a:r>
              <a:rPr lang="fr-FR"/>
              <a:t>Séquence 1</a:t>
            </a:r>
          </a:p>
        </p:txBody>
      </p:sp>
      <p:sp>
        <p:nvSpPr>
          <p:cNvPr id="2" name="Titre 1">
            <a:extLst>
              <a:ext uri="{FF2B5EF4-FFF2-40B4-BE49-F238E27FC236}">
                <a16:creationId xmlns:a16="http://schemas.microsoft.com/office/drawing/2014/main" id="{2FD87A65-55F1-6D97-AB24-6F6D0141EA68}"/>
              </a:ext>
            </a:extLst>
          </p:cNvPr>
          <p:cNvSpPr>
            <a:spLocks noGrp="1"/>
          </p:cNvSpPr>
          <p:nvPr>
            <p:ph type="title" idx="4294967295"/>
          </p:nvPr>
        </p:nvSpPr>
        <p:spPr>
          <a:xfrm>
            <a:off x="530088" y="189780"/>
            <a:ext cx="10561246" cy="741362"/>
          </a:xfrm>
          <a:prstGeom prst="rect">
            <a:avLst/>
          </a:prstGeom>
        </p:spPr>
        <p:txBody>
          <a:bodyPr>
            <a:noAutofit/>
          </a:bodyPr>
          <a:lstStyle/>
          <a:p>
            <a:r>
              <a:rPr lang="fr-FR" sz="2400" b="1" cap="all">
                <a:solidFill>
                  <a:srgbClr val="CEAB5D"/>
                </a:solidFill>
                <a:latin typeface="Roboto Slab" pitchFamily="2" charset="0"/>
                <a:ea typeface="Roboto Slab" pitchFamily="2" charset="0"/>
              </a:rPr>
              <a:t>CONCLUSION</a:t>
            </a:r>
          </a:p>
        </p:txBody>
      </p:sp>
      <p:sp>
        <p:nvSpPr>
          <p:cNvPr id="6" name="Espace réservé du numéro de diapositive 5">
            <a:extLst>
              <a:ext uri="{FF2B5EF4-FFF2-40B4-BE49-F238E27FC236}">
                <a16:creationId xmlns:a16="http://schemas.microsoft.com/office/drawing/2014/main" id="{B8369094-E847-5B93-2831-223D9F48B387}"/>
              </a:ext>
            </a:extLst>
          </p:cNvPr>
          <p:cNvSpPr>
            <a:spLocks noGrp="1"/>
          </p:cNvSpPr>
          <p:nvPr>
            <p:ph type="sldNum" sz="quarter" idx="4294967295"/>
          </p:nvPr>
        </p:nvSpPr>
        <p:spPr>
          <a:xfrm>
            <a:off x="11461749" y="6178553"/>
            <a:ext cx="730251" cy="365125"/>
          </a:xfrm>
        </p:spPr>
        <p:txBody>
          <a:bodyPr/>
          <a:lstStyle/>
          <a:p>
            <a:fld id="{4EB0D595-698A-B449-B816-26BBF40635ED}" type="slidenum">
              <a:rPr lang="fr-FR" smtClean="0"/>
              <a:pPr/>
              <a:t>34</a:t>
            </a:fld>
            <a:endParaRPr lang="fr-FR"/>
          </a:p>
        </p:txBody>
      </p:sp>
      <p:pic>
        <p:nvPicPr>
          <p:cNvPr id="4" name="Graphique 3" descr="Horloge avec un remplissage uni">
            <a:extLst>
              <a:ext uri="{FF2B5EF4-FFF2-40B4-BE49-F238E27FC236}">
                <a16:creationId xmlns:a16="http://schemas.microsoft.com/office/drawing/2014/main" id="{0F5EB5A2-CDE1-13CB-FB2C-25DEEDF55C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9942" y="103900"/>
            <a:ext cx="475291" cy="475291"/>
          </a:xfrm>
          <a:prstGeom prst="rect">
            <a:avLst/>
          </a:prstGeom>
        </p:spPr>
      </p:pic>
      <p:sp>
        <p:nvSpPr>
          <p:cNvPr id="7" name="Espace réservé du texte 4">
            <a:extLst>
              <a:ext uri="{FF2B5EF4-FFF2-40B4-BE49-F238E27FC236}">
                <a16:creationId xmlns:a16="http://schemas.microsoft.com/office/drawing/2014/main" id="{2CBE0784-B3B8-3FAB-6080-3D99CF78C9B0}"/>
              </a:ext>
            </a:extLst>
          </p:cNvPr>
          <p:cNvSpPr txBox="1">
            <a:spLocks/>
          </p:cNvSpPr>
          <p:nvPr/>
        </p:nvSpPr>
        <p:spPr>
          <a:xfrm>
            <a:off x="10937570" y="477977"/>
            <a:ext cx="1171428" cy="38860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100"/>
              <a:t>15min</a:t>
            </a:r>
          </a:p>
        </p:txBody>
      </p:sp>
      <p:sp>
        <p:nvSpPr>
          <p:cNvPr id="5" name="Rectangle 4">
            <a:extLst>
              <a:ext uri="{FF2B5EF4-FFF2-40B4-BE49-F238E27FC236}">
                <a16:creationId xmlns:a16="http://schemas.microsoft.com/office/drawing/2014/main" id="{5546ED76-72F2-E171-F994-F400EF9ADA4F}"/>
              </a:ext>
            </a:extLst>
          </p:cNvPr>
          <p:cNvSpPr/>
          <p:nvPr/>
        </p:nvSpPr>
        <p:spPr>
          <a:xfrm>
            <a:off x="183508" y="1300893"/>
            <a:ext cx="4286445" cy="4288729"/>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spcBef>
                <a:spcPts val="1200"/>
              </a:spcBef>
            </a:pPr>
            <a:r>
              <a:rPr lang="fr-FR" sz="2000" b="1">
                <a:latin typeface="Roboto" panose="02000000000000000000" pitchFamily="2" charset="0"/>
                <a:ea typeface="Roboto" panose="02000000000000000000" pitchFamily="2" charset="0"/>
                <a:cs typeface="Roboto" panose="02000000000000000000" pitchFamily="2" charset="0"/>
              </a:rPr>
              <a:t>Objectifs de la séquence conclusive </a:t>
            </a:r>
          </a:p>
          <a:p>
            <a:pPr algn="ctr">
              <a:spcBef>
                <a:spcPts val="1200"/>
              </a:spcBef>
            </a:pPr>
            <a:endParaRPr lang="fr-FR" sz="1600" b="1">
              <a:latin typeface="Roboto" panose="02000000000000000000" pitchFamily="2" charset="0"/>
              <a:ea typeface="Roboto" panose="02000000000000000000" pitchFamily="2" charset="0"/>
              <a:cs typeface="Roboto" panose="02000000000000000000" pitchFamily="2" charset="0"/>
            </a:endParaRPr>
          </a:p>
          <a:p>
            <a:pPr marL="285750" indent="-285750">
              <a:spcBef>
                <a:spcPts val="1200"/>
              </a:spcBef>
              <a:buFont typeface="Arial" panose="020B0604020202020204" pitchFamily="34" charset="0"/>
              <a:buChar char="•"/>
            </a:pPr>
            <a:r>
              <a:rPr lang="fr-FR" sz="1600">
                <a:latin typeface="Roboto" panose="02000000000000000000" pitchFamily="2" charset="0"/>
                <a:ea typeface="Roboto" panose="02000000000000000000" pitchFamily="2" charset="0"/>
                <a:cs typeface="Roboto" panose="02000000000000000000" pitchFamily="2" charset="0"/>
              </a:rPr>
              <a:t>Identifier les principaux éléments à livrer « en héritage » de l'atelier</a:t>
            </a:r>
          </a:p>
          <a:p>
            <a:pPr marL="285750" indent="-285750">
              <a:spcBef>
                <a:spcPts val="1200"/>
              </a:spcBef>
              <a:buFont typeface="Arial" panose="020B0604020202020204" pitchFamily="34" charset="0"/>
              <a:buChar char="•"/>
            </a:pPr>
            <a:r>
              <a:rPr lang="fr-FR" sz="1600">
                <a:latin typeface="Roboto" panose="02000000000000000000" pitchFamily="2" charset="0"/>
                <a:ea typeface="Roboto" panose="02000000000000000000" pitchFamily="2" charset="0"/>
                <a:cs typeface="Roboto" panose="02000000000000000000" pitchFamily="2" charset="0"/>
              </a:rPr>
              <a:t>Donner de la perspective aux participants sur la suite</a:t>
            </a:r>
          </a:p>
          <a:p>
            <a:pPr marL="285750" indent="-285750">
              <a:spcBef>
                <a:spcPts val="1200"/>
              </a:spcBef>
              <a:buFont typeface="Arial" panose="020B0604020202020204" pitchFamily="34" charset="0"/>
              <a:buChar char="•"/>
            </a:pPr>
            <a:r>
              <a:rPr lang="fr-FR" sz="1600">
                <a:latin typeface="Roboto" panose="02000000000000000000" pitchFamily="2" charset="0"/>
                <a:ea typeface="Roboto" panose="02000000000000000000" pitchFamily="2" charset="0"/>
                <a:cs typeface="Roboto" panose="02000000000000000000" pitchFamily="2" charset="0"/>
              </a:rPr>
              <a:t>Remercier les participants et demander des feedbacks</a:t>
            </a:r>
          </a:p>
        </p:txBody>
      </p:sp>
      <p:sp>
        <p:nvSpPr>
          <p:cNvPr id="19" name="Rectangle 18">
            <a:extLst>
              <a:ext uri="{FF2B5EF4-FFF2-40B4-BE49-F238E27FC236}">
                <a16:creationId xmlns:a16="http://schemas.microsoft.com/office/drawing/2014/main" id="{9493DAEA-202A-A137-2A89-4CA441DC358C}"/>
              </a:ext>
            </a:extLst>
          </p:cNvPr>
          <p:cNvSpPr/>
          <p:nvPr/>
        </p:nvSpPr>
        <p:spPr>
          <a:xfrm>
            <a:off x="4745890" y="2014875"/>
            <a:ext cx="3246530" cy="16994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r>
              <a:rPr lang="fr-FR" sz="1600" b="1">
                <a:solidFill>
                  <a:schemeClr val="tx2"/>
                </a:solidFill>
                <a:latin typeface="Roboto" panose="02000000000000000000" pitchFamily="2" charset="0"/>
                <a:ea typeface="Roboto" panose="02000000000000000000" pitchFamily="2" charset="0"/>
                <a:cs typeface="Roboto" panose="02000000000000000000" pitchFamily="2" charset="0"/>
              </a:rPr>
              <a:t>Temps 1</a:t>
            </a:r>
          </a:p>
          <a:p>
            <a:pPr algn="ctr">
              <a:lnSpc>
                <a:spcPct val="107000"/>
              </a:lnSpc>
            </a:pPr>
            <a:r>
              <a:rPr lang="fr-FR" sz="1400" b="1" kern="100">
                <a:solidFill>
                  <a:schemeClr val="tx2"/>
                </a:solidFill>
                <a:latin typeface="Roboto" panose="02000000000000000000" pitchFamily="2" charset="0"/>
                <a:ea typeface="Roboto" panose="02000000000000000000" pitchFamily="2" charset="0"/>
                <a:cs typeface="Roboto" panose="02000000000000000000" pitchFamily="2" charset="0"/>
              </a:rPr>
              <a:t>Mot de conclusion par les animateurs</a:t>
            </a:r>
          </a:p>
          <a:p>
            <a:pPr marL="285750" indent="-285750">
              <a:lnSpc>
                <a:spcPct val="107000"/>
              </a:lnSpc>
              <a:buFont typeface="Arial" panose="020B0604020202020204" pitchFamily="34" charset="0"/>
              <a:buChar char="•"/>
            </a:pPr>
            <a:r>
              <a:rPr lang="fr-FR" sz="1400" kern="100">
                <a:solidFill>
                  <a:schemeClr val="tx2"/>
                </a:solidFill>
                <a:latin typeface="Roboto" panose="02000000000000000000" pitchFamily="2" charset="0"/>
                <a:ea typeface="Roboto" panose="02000000000000000000" pitchFamily="2" charset="0"/>
                <a:cs typeface="Roboto" panose="02000000000000000000" pitchFamily="2" charset="0"/>
              </a:rPr>
              <a:t>Retour sur les productions</a:t>
            </a:r>
          </a:p>
          <a:p>
            <a:pPr marL="285750" indent="-285750">
              <a:lnSpc>
                <a:spcPct val="107000"/>
              </a:lnSpc>
              <a:buFont typeface="Arial" panose="020B0604020202020204" pitchFamily="34" charset="0"/>
              <a:buChar char="•"/>
            </a:pPr>
            <a:r>
              <a:rPr lang="fr-FR" sz="1400" kern="100">
                <a:solidFill>
                  <a:schemeClr val="tx2"/>
                </a:solidFill>
                <a:latin typeface="Roboto" panose="02000000000000000000" pitchFamily="2" charset="0"/>
                <a:ea typeface="Roboto" panose="02000000000000000000" pitchFamily="2" charset="0"/>
                <a:cs typeface="Roboto" panose="02000000000000000000" pitchFamily="2" charset="0"/>
              </a:rPr>
              <a:t>Prochaines étapes</a:t>
            </a:r>
          </a:p>
          <a:p>
            <a:pPr marL="285750" indent="-285750">
              <a:lnSpc>
                <a:spcPct val="107000"/>
              </a:lnSpc>
              <a:buFont typeface="Arial" panose="020B0604020202020204" pitchFamily="34" charset="0"/>
              <a:buChar char="•"/>
            </a:pPr>
            <a:r>
              <a:rPr lang="fr-FR" sz="1400" kern="100">
                <a:solidFill>
                  <a:schemeClr val="tx2"/>
                </a:solidFill>
                <a:latin typeface="Roboto" panose="02000000000000000000" pitchFamily="2" charset="0"/>
                <a:ea typeface="Roboto" panose="02000000000000000000" pitchFamily="2" charset="0"/>
                <a:cs typeface="Roboto" panose="02000000000000000000" pitchFamily="2" charset="0"/>
              </a:rPr>
              <a:t>Remerciements</a:t>
            </a:r>
          </a:p>
        </p:txBody>
      </p:sp>
      <p:sp>
        <p:nvSpPr>
          <p:cNvPr id="20" name="Rectangle 19">
            <a:extLst>
              <a:ext uri="{FF2B5EF4-FFF2-40B4-BE49-F238E27FC236}">
                <a16:creationId xmlns:a16="http://schemas.microsoft.com/office/drawing/2014/main" id="{B425E020-7FEB-F244-54AF-234DA80E1E53}"/>
              </a:ext>
            </a:extLst>
          </p:cNvPr>
          <p:cNvSpPr/>
          <p:nvPr/>
        </p:nvSpPr>
        <p:spPr>
          <a:xfrm>
            <a:off x="4760046" y="3836777"/>
            <a:ext cx="3230096" cy="13731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1600" b="1">
                <a:solidFill>
                  <a:schemeClr val="tx2"/>
                </a:solidFill>
                <a:latin typeface="Roboto" panose="02000000000000000000" pitchFamily="2" charset="0"/>
                <a:ea typeface="Roboto" panose="02000000000000000000" pitchFamily="2" charset="0"/>
                <a:cs typeface="Roboto" panose="02000000000000000000" pitchFamily="2" charset="0"/>
              </a:rPr>
              <a:t>Temps 2</a:t>
            </a:r>
          </a:p>
          <a:p>
            <a:pPr algn="ctr">
              <a:lnSpc>
                <a:spcPct val="107000"/>
              </a:lnSpc>
              <a:spcBef>
                <a:spcPts val="600"/>
              </a:spcBef>
            </a:pPr>
            <a:r>
              <a:rPr lang="fr-FR" sz="1400" b="1" kern="100">
                <a:solidFill>
                  <a:schemeClr val="tx2"/>
                </a:solidFill>
                <a:latin typeface="Roboto" panose="02000000000000000000" pitchFamily="2" charset="0"/>
                <a:ea typeface="Roboto" panose="02000000000000000000" pitchFamily="2" charset="0"/>
                <a:cs typeface="Roboto" panose="02000000000000000000" pitchFamily="2" charset="0"/>
              </a:rPr>
              <a:t>Tour de table ou contributions à la volée</a:t>
            </a:r>
          </a:p>
        </p:txBody>
      </p:sp>
      <p:sp>
        <p:nvSpPr>
          <p:cNvPr id="15" name="Rectangle 14">
            <a:extLst>
              <a:ext uri="{FF2B5EF4-FFF2-40B4-BE49-F238E27FC236}">
                <a16:creationId xmlns:a16="http://schemas.microsoft.com/office/drawing/2014/main" id="{B61B68F4-5F29-565E-146E-182EB9E792F2}"/>
              </a:ext>
            </a:extLst>
          </p:cNvPr>
          <p:cNvSpPr/>
          <p:nvPr/>
        </p:nvSpPr>
        <p:spPr>
          <a:xfrm>
            <a:off x="10268934" y="2014875"/>
            <a:ext cx="1660796" cy="16994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6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2" name="Graphique 31" descr="Horloge avec un remplissage uni">
            <a:extLst>
              <a:ext uri="{FF2B5EF4-FFF2-40B4-BE49-F238E27FC236}">
                <a16:creationId xmlns:a16="http://schemas.microsoft.com/office/drawing/2014/main" id="{85146714-CFB4-C203-BC1D-536E4E0454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2556913"/>
            <a:ext cx="276937" cy="276937"/>
          </a:xfrm>
          <a:prstGeom prst="rect">
            <a:avLst/>
          </a:prstGeom>
        </p:spPr>
      </p:pic>
      <p:sp>
        <p:nvSpPr>
          <p:cNvPr id="33" name="Espace réservé du texte 4">
            <a:extLst>
              <a:ext uri="{FF2B5EF4-FFF2-40B4-BE49-F238E27FC236}">
                <a16:creationId xmlns:a16="http://schemas.microsoft.com/office/drawing/2014/main" id="{ABF9324C-0183-8CFD-2C7A-107B5C6A9E9C}"/>
              </a:ext>
            </a:extLst>
          </p:cNvPr>
          <p:cNvSpPr txBox="1">
            <a:spLocks/>
          </p:cNvSpPr>
          <p:nvPr/>
        </p:nvSpPr>
        <p:spPr>
          <a:xfrm>
            <a:off x="10645093" y="2782893"/>
            <a:ext cx="908478" cy="301378"/>
          </a:xfrm>
          <a:prstGeom prst="rect">
            <a:avLst/>
          </a:prstGeom>
        </p:spPr>
        <p:txBody>
          <a:bodyPr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100">
                <a:latin typeface="Roboto" panose="02000000000000000000" pitchFamily="2" charset="0"/>
                <a:ea typeface="Roboto" panose="02000000000000000000" pitchFamily="2" charset="0"/>
              </a:rPr>
              <a:t>10 à 15 min</a:t>
            </a:r>
          </a:p>
        </p:txBody>
      </p:sp>
      <p:sp>
        <p:nvSpPr>
          <p:cNvPr id="28" name="Rectangle 27">
            <a:extLst>
              <a:ext uri="{FF2B5EF4-FFF2-40B4-BE49-F238E27FC236}">
                <a16:creationId xmlns:a16="http://schemas.microsoft.com/office/drawing/2014/main" id="{B636C5CB-E3F6-0A87-01A4-1D34CC56B649}"/>
              </a:ext>
            </a:extLst>
          </p:cNvPr>
          <p:cNvSpPr/>
          <p:nvPr/>
        </p:nvSpPr>
        <p:spPr>
          <a:xfrm>
            <a:off x="10268934" y="3836777"/>
            <a:ext cx="1660796" cy="13882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endParaRPr lang="fr-FR" sz="1600" kern="10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0" name="Graphique 29" descr="Horloge avec un remplissage uni">
            <a:extLst>
              <a:ext uri="{FF2B5EF4-FFF2-40B4-BE49-F238E27FC236}">
                <a16:creationId xmlns:a16="http://schemas.microsoft.com/office/drawing/2014/main" id="{606DD9F9-A674-24E1-5ED8-9AFF04E54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0864" y="4328531"/>
            <a:ext cx="276937" cy="276937"/>
          </a:xfrm>
          <a:prstGeom prst="rect">
            <a:avLst/>
          </a:prstGeom>
        </p:spPr>
      </p:pic>
      <p:sp>
        <p:nvSpPr>
          <p:cNvPr id="36" name="Espace réservé du texte 4">
            <a:extLst>
              <a:ext uri="{FF2B5EF4-FFF2-40B4-BE49-F238E27FC236}">
                <a16:creationId xmlns:a16="http://schemas.microsoft.com/office/drawing/2014/main" id="{CA2D906D-D2B9-C9A8-6141-28EF4929B506}"/>
              </a:ext>
            </a:extLst>
          </p:cNvPr>
          <p:cNvSpPr txBox="1">
            <a:spLocks/>
          </p:cNvSpPr>
          <p:nvPr/>
        </p:nvSpPr>
        <p:spPr>
          <a:xfrm>
            <a:off x="10494740" y="4487749"/>
            <a:ext cx="1209185" cy="58730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Roboto Slab" pitchFamily="2" charset="0"/>
                <a:ea typeface="Roboto Slab"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CEAB5D"/>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CEAB5D"/>
              </a:buClr>
              <a:buFont typeface="Wingdings" pitchFamily="2" charset="2"/>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00">
                <a:latin typeface="Roboto" panose="02000000000000000000" pitchFamily="2" charset="0"/>
                <a:ea typeface="Roboto" panose="02000000000000000000" pitchFamily="2" charset="0"/>
              </a:rPr>
              <a:t>Selon l’option retenue</a:t>
            </a:r>
          </a:p>
        </p:txBody>
      </p:sp>
      <p:sp>
        <p:nvSpPr>
          <p:cNvPr id="8" name="Triangle isocèle 7">
            <a:extLst>
              <a:ext uri="{FF2B5EF4-FFF2-40B4-BE49-F238E27FC236}">
                <a16:creationId xmlns:a16="http://schemas.microsoft.com/office/drawing/2014/main" id="{F886544A-5669-0D35-7853-41A8F4CDC512}"/>
              </a:ext>
            </a:extLst>
          </p:cNvPr>
          <p:cNvSpPr/>
          <p:nvPr/>
        </p:nvSpPr>
        <p:spPr>
          <a:xfrm flipV="1">
            <a:off x="4615492" y="3627459"/>
            <a:ext cx="534256" cy="314573"/>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1F61F71F-B14A-B2AF-CD98-0E7C18B95D94}"/>
              </a:ext>
            </a:extLst>
          </p:cNvPr>
          <p:cNvSpPr/>
          <p:nvPr/>
        </p:nvSpPr>
        <p:spPr>
          <a:xfrm>
            <a:off x="8080119" y="2014875"/>
            <a:ext cx="2101116" cy="31950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lnSpc>
                <a:spcPct val="107000"/>
              </a:lnSpc>
              <a:spcBef>
                <a:spcPts val="600"/>
              </a:spcBef>
            </a:pPr>
            <a:r>
              <a:rPr lang="fr-FR" sz="1600" kern="100">
                <a:solidFill>
                  <a:schemeClr val="tx1"/>
                </a:solidFill>
                <a:latin typeface="Roboto" panose="02000000000000000000" pitchFamily="2" charset="0"/>
                <a:ea typeface="Roboto" panose="02000000000000000000" pitchFamily="2" charset="0"/>
                <a:cs typeface="Roboto" panose="02000000000000000000" pitchFamily="2" charset="0"/>
              </a:rPr>
              <a:t>En plénière</a:t>
            </a:r>
          </a:p>
        </p:txBody>
      </p:sp>
    </p:spTree>
    <p:extLst>
      <p:ext uri="{BB962C8B-B14F-4D97-AF65-F5344CB8AC3E}">
        <p14:creationId xmlns:p14="http://schemas.microsoft.com/office/powerpoint/2010/main" val="1140327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9F16-0BED-9674-2EC4-DA1800A0BBA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F4622B3-A73A-AF0F-55FB-2680E3009AA5}"/>
              </a:ext>
            </a:extLst>
          </p:cNvPr>
          <p:cNvSpPr>
            <a:spLocks noGrp="1"/>
          </p:cNvSpPr>
          <p:nvPr>
            <p:ph type="title"/>
          </p:nvPr>
        </p:nvSpPr>
        <p:spPr/>
        <p:txBody>
          <a:bodyPr/>
          <a:lstStyle/>
          <a:p>
            <a:r>
              <a:rPr lang="fr-FR"/>
              <a:t>Conclusion - détails</a:t>
            </a:r>
          </a:p>
        </p:txBody>
      </p:sp>
      <p:sp>
        <p:nvSpPr>
          <p:cNvPr id="4" name="Espace réservé du texte 3">
            <a:extLst>
              <a:ext uri="{FF2B5EF4-FFF2-40B4-BE49-F238E27FC236}">
                <a16:creationId xmlns:a16="http://schemas.microsoft.com/office/drawing/2014/main" id="{9225092C-16A5-F234-B2BA-EF7613177AF4}"/>
              </a:ext>
            </a:extLst>
          </p:cNvPr>
          <p:cNvSpPr>
            <a:spLocks noGrp="1"/>
          </p:cNvSpPr>
          <p:nvPr>
            <p:ph type="body" idx="1"/>
          </p:nvPr>
        </p:nvSpPr>
        <p:spPr/>
        <p:txBody>
          <a:bodyPr>
            <a:normAutofit/>
          </a:bodyPr>
          <a:lstStyle/>
          <a:p>
            <a:r>
              <a:rPr lang="fr-FR"/>
              <a:t>Conseils pour les </a:t>
            </a:r>
            <a:r>
              <a:rPr lang="fr-FR" err="1"/>
              <a:t>animateur.trice.s</a:t>
            </a:r>
            <a:endParaRPr lang="fr-FR" b="1"/>
          </a:p>
        </p:txBody>
      </p:sp>
      <p:sp>
        <p:nvSpPr>
          <p:cNvPr id="5" name="Espace réservé du pied de page 4">
            <a:extLst>
              <a:ext uri="{FF2B5EF4-FFF2-40B4-BE49-F238E27FC236}">
                <a16:creationId xmlns:a16="http://schemas.microsoft.com/office/drawing/2014/main" id="{E4B92EA1-AA35-BFB7-C782-BC4A75212067}"/>
              </a:ext>
            </a:extLst>
          </p:cNvPr>
          <p:cNvSpPr>
            <a:spLocks noGrp="1"/>
          </p:cNvSpPr>
          <p:nvPr>
            <p:ph type="ftr" sz="quarter" idx="11"/>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9896824D-335D-1D7E-8097-B34513016C02}"/>
              </a:ext>
            </a:extLst>
          </p:cNvPr>
          <p:cNvSpPr>
            <a:spLocks noGrp="1"/>
          </p:cNvSpPr>
          <p:nvPr>
            <p:ph type="sldNum" sz="quarter" idx="12"/>
          </p:nvPr>
        </p:nvSpPr>
        <p:spPr/>
        <p:txBody>
          <a:bodyPr/>
          <a:lstStyle/>
          <a:p>
            <a:fld id="{4EB0D595-698A-B449-B816-26BBF40635ED}" type="slidenum">
              <a:rPr lang="fr-FR" smtClean="0"/>
              <a:t>35</a:t>
            </a:fld>
            <a:endParaRPr lang="fr-FR"/>
          </a:p>
        </p:txBody>
      </p:sp>
      <p:sp>
        <p:nvSpPr>
          <p:cNvPr id="7" name="Espace réservé du texte 6">
            <a:extLst>
              <a:ext uri="{FF2B5EF4-FFF2-40B4-BE49-F238E27FC236}">
                <a16:creationId xmlns:a16="http://schemas.microsoft.com/office/drawing/2014/main" id="{A1899EB4-1F88-0D66-6040-00A4547E118F}"/>
              </a:ext>
            </a:extLst>
          </p:cNvPr>
          <p:cNvSpPr>
            <a:spLocks noGrp="1"/>
          </p:cNvSpPr>
          <p:nvPr>
            <p:ph type="body" sz="quarter" idx="13"/>
          </p:nvPr>
        </p:nvSpPr>
        <p:spPr/>
        <p:txBody>
          <a:bodyPr>
            <a:normAutofit fontScale="85000" lnSpcReduction="10000"/>
          </a:bodyPr>
          <a:lstStyle/>
          <a:p>
            <a:pPr marL="342900" indent="-342900">
              <a:spcBef>
                <a:spcPts val="300"/>
              </a:spcBef>
              <a:buFont typeface="Arial" panose="020B0604020202020204" pitchFamily="34" charset="0"/>
              <a:buChar char="•"/>
            </a:pPr>
            <a:r>
              <a:rPr lang="fr-FR"/>
              <a:t>Prendre le temps de revenir sur les différentes productions, et les valoriser</a:t>
            </a:r>
          </a:p>
          <a:p>
            <a:pPr marL="342900" indent="-342900">
              <a:spcBef>
                <a:spcPts val="300"/>
              </a:spcBef>
              <a:buFont typeface="Arial" panose="020B0604020202020204" pitchFamily="34" charset="0"/>
              <a:buChar char="•"/>
            </a:pPr>
            <a:r>
              <a:rPr lang="fr-FR"/>
              <a:t>Donner de la perspective sur ce qui a été produit et sur comment cela va être utilisé par la suite, ainsi que sur les prochaines étapes du projet du Mouvement</a:t>
            </a:r>
          </a:p>
          <a:p>
            <a:pPr marL="342900" indent="-342900">
              <a:spcBef>
                <a:spcPts val="300"/>
              </a:spcBef>
              <a:buFont typeface="Arial" panose="020B0604020202020204" pitchFamily="34" charset="0"/>
              <a:buChar char="•"/>
            </a:pPr>
            <a:r>
              <a:rPr lang="fr-FR"/>
              <a:t>Si vous le souhaitez et qu’il reste du temps, vous pouvez, pour conclure l’atelier demander aux participants ce qu’ils ont pensé de l’atelier et ce qu’ils en retirent. Poser 2/3 questions à l’assemblée, si c’est possible (temps, nombre de participants) faire un tour de table, sinon prise de parole à la volée</a:t>
            </a:r>
          </a:p>
        </p:txBody>
      </p:sp>
      <p:sp>
        <p:nvSpPr>
          <p:cNvPr id="11" name="ZoneTexte 10">
            <a:extLst>
              <a:ext uri="{FF2B5EF4-FFF2-40B4-BE49-F238E27FC236}">
                <a16:creationId xmlns:a16="http://schemas.microsoft.com/office/drawing/2014/main" id="{A139EC76-72BA-DF97-A509-1CBF5990C289}"/>
              </a:ext>
            </a:extLst>
          </p:cNvPr>
          <p:cNvSpPr txBox="1"/>
          <p:nvPr/>
        </p:nvSpPr>
        <p:spPr>
          <a:xfrm>
            <a:off x="6832327" y="5218902"/>
            <a:ext cx="4731295" cy="369332"/>
          </a:xfrm>
          <a:prstGeom prst="rect">
            <a:avLst/>
          </a:prstGeom>
          <a:noFill/>
        </p:spPr>
        <p:txBody>
          <a:bodyPr wrap="none" rtlCol="0">
            <a:spAutoFit/>
          </a:bodyPr>
          <a:lstStyle>
            <a:defPPr>
              <a:defRPr lang="fr-FR"/>
            </a:defPPr>
            <a:lvl1pPr algn="ctr">
              <a:defRPr sz="1400" i="1">
                <a:latin typeface="Roboto" panose="02000000000000000000" pitchFamily="2" charset="0"/>
                <a:ea typeface="Roboto" panose="02000000000000000000" pitchFamily="2" charset="0"/>
                <a:cs typeface="Roboto" panose="02000000000000000000" pitchFamily="2" charset="0"/>
              </a:defRPr>
            </a:lvl1pPr>
          </a:lstStyle>
          <a:p>
            <a:r>
              <a:rPr lang="fr-FR"/>
              <a:t>Diapositives d’appui dans le support d’animation</a:t>
            </a:r>
          </a:p>
        </p:txBody>
      </p:sp>
      <p:pic>
        <p:nvPicPr>
          <p:cNvPr id="9" name="Content Placeholder 8">
            <a:extLst>
              <a:ext uri="{FF2B5EF4-FFF2-40B4-BE49-F238E27FC236}">
                <a16:creationId xmlns:a16="http://schemas.microsoft.com/office/drawing/2014/main" id="{9BC6BC41-673D-0DD6-CCB9-2379C0640153}"/>
              </a:ext>
            </a:extLst>
          </p:cNvPr>
          <p:cNvPicPr>
            <a:picLocks noGrp="1" noChangeAspect="1"/>
          </p:cNvPicPr>
          <p:nvPr>
            <p:ph sz="quarter" idx="14"/>
          </p:nvPr>
        </p:nvPicPr>
        <p:blipFill>
          <a:blip r:embed="rId2"/>
          <a:stretch>
            <a:fillRect/>
          </a:stretch>
        </p:blipFill>
        <p:spPr>
          <a:xfrm>
            <a:off x="6189024" y="1857296"/>
            <a:ext cx="6016626" cy="2945521"/>
          </a:xfrm>
        </p:spPr>
      </p:pic>
    </p:spTree>
    <p:extLst>
      <p:ext uri="{BB962C8B-B14F-4D97-AF65-F5344CB8AC3E}">
        <p14:creationId xmlns:p14="http://schemas.microsoft.com/office/powerpoint/2010/main" val="2880940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8BD5-AE04-4712-391F-6DFAB59C69D8}"/>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37E0B4A-5578-A70D-90A8-4BAF5CCB781D}"/>
              </a:ext>
            </a:extLst>
          </p:cNvPr>
          <p:cNvSpPr>
            <a:spLocks noGrp="1"/>
          </p:cNvSpPr>
          <p:nvPr>
            <p:ph type="body" sz="quarter" idx="10"/>
          </p:nvPr>
        </p:nvSpPr>
        <p:spPr/>
        <p:txBody>
          <a:bodyPr>
            <a:normAutofit/>
          </a:bodyPr>
          <a:lstStyle/>
          <a:p>
            <a:r>
              <a:rPr lang="fr-FR"/>
              <a:t>Apres l’atelier</a:t>
            </a:r>
          </a:p>
        </p:txBody>
      </p:sp>
      <p:sp>
        <p:nvSpPr>
          <p:cNvPr id="4" name="Espace réservé du texte 3">
            <a:extLst>
              <a:ext uri="{FF2B5EF4-FFF2-40B4-BE49-F238E27FC236}">
                <a16:creationId xmlns:a16="http://schemas.microsoft.com/office/drawing/2014/main" id="{9E5842FE-3A66-D67F-7B2E-869DB53D19C4}"/>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676831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1411A3-C69B-F2C3-90B8-9485F9A00EA2}"/>
              </a:ext>
            </a:extLst>
          </p:cNvPr>
          <p:cNvSpPr>
            <a:spLocks noGrp="1"/>
          </p:cNvSpPr>
          <p:nvPr>
            <p:ph type="title"/>
          </p:nvPr>
        </p:nvSpPr>
        <p:spPr/>
        <p:txBody>
          <a:bodyPr/>
          <a:lstStyle/>
          <a:p>
            <a:r>
              <a:rPr lang="fr-FR"/>
              <a:t>Restituer l’atelier</a:t>
            </a:r>
          </a:p>
        </p:txBody>
      </p:sp>
      <p:sp>
        <p:nvSpPr>
          <p:cNvPr id="3" name="Espace réservé du texte 2">
            <a:extLst>
              <a:ext uri="{FF2B5EF4-FFF2-40B4-BE49-F238E27FC236}">
                <a16:creationId xmlns:a16="http://schemas.microsoft.com/office/drawing/2014/main" id="{6285AF5B-1A1C-DC9B-212F-6CB83D6B6D52}"/>
              </a:ext>
            </a:extLst>
          </p:cNvPr>
          <p:cNvSpPr>
            <a:spLocks noGrp="1"/>
          </p:cNvSpPr>
          <p:nvPr>
            <p:ph type="body" idx="1"/>
          </p:nvPr>
        </p:nvSpPr>
        <p:spPr/>
        <p:txBody>
          <a:bodyPr>
            <a:normAutofit lnSpcReduction="10000"/>
          </a:bodyPr>
          <a:lstStyle/>
          <a:p>
            <a:r>
              <a:rPr lang="fr-FR"/>
              <a:t>Modalités proposées</a:t>
            </a:r>
          </a:p>
        </p:txBody>
      </p:sp>
      <p:sp>
        <p:nvSpPr>
          <p:cNvPr id="4" name="Espace réservé du texte 3">
            <a:extLst>
              <a:ext uri="{FF2B5EF4-FFF2-40B4-BE49-F238E27FC236}">
                <a16:creationId xmlns:a16="http://schemas.microsoft.com/office/drawing/2014/main" id="{2D74B793-8484-C5DB-F096-0D5D99237C65}"/>
              </a:ext>
            </a:extLst>
          </p:cNvPr>
          <p:cNvSpPr>
            <a:spLocks noGrp="1"/>
          </p:cNvSpPr>
          <p:nvPr>
            <p:ph type="body" sz="quarter" idx="13"/>
          </p:nvPr>
        </p:nvSpPr>
        <p:spPr>
          <a:xfrm>
            <a:off x="528338" y="1982804"/>
            <a:ext cx="7431755" cy="4028103"/>
          </a:xfrm>
        </p:spPr>
        <p:txBody>
          <a:bodyPr lIns="91440" tIns="45720" rIns="91440" bIns="45720" anchor="t">
            <a:noAutofit/>
          </a:bodyPr>
          <a:lstStyle/>
          <a:p>
            <a:pPr marL="457200" indent="-457200">
              <a:lnSpc>
                <a:spcPct val="120000"/>
              </a:lnSpc>
              <a:buFont typeface="+mj-lt"/>
              <a:buAutoNum type="arabicPeriod"/>
            </a:pPr>
            <a:r>
              <a:rPr lang="fr-FR" sz="1400" b="1" dirty="0">
                <a:latin typeface="Roboto"/>
                <a:ea typeface="Roboto"/>
                <a:cs typeface="Roboto"/>
              </a:rPr>
              <a:t>Participer à une des réunions mensuelles de débrief avec l’équipe projet :</a:t>
            </a:r>
          </a:p>
          <a:p>
            <a:pPr marL="1028700" lvl="1" indent="-342900">
              <a:lnSpc>
                <a:spcPct val="120000"/>
              </a:lnSpc>
              <a:buFont typeface="+mj-lt"/>
              <a:buAutoNum type="arabicPeriod"/>
            </a:pPr>
            <a:r>
              <a:rPr lang="fr-FR" sz="1100" dirty="0">
                <a:latin typeface="Roboto"/>
                <a:ea typeface="Roboto"/>
                <a:cs typeface="Roboto"/>
              </a:rPr>
              <a:t>Réunion collaborative d’1h, réunissant les animateurs d’atelier pour partager les bonnes pratiques d’animation et partager sur le fond des productions de l’atelier</a:t>
            </a:r>
          </a:p>
          <a:p>
            <a:pPr marL="1028700" lvl="1" indent="-342900">
              <a:lnSpc>
                <a:spcPct val="120000"/>
              </a:lnSpc>
              <a:buFont typeface="+mj-lt"/>
              <a:buAutoNum type="arabicPeriod"/>
            </a:pPr>
            <a:r>
              <a:rPr lang="fr-FR" sz="1100" dirty="0">
                <a:latin typeface="Roboto"/>
                <a:ea typeface="Roboto"/>
                <a:cs typeface="Roboto"/>
              </a:rPr>
              <a:t>Dates programmées : lundi 22/04 (16h – 17h) ; mardi 7/05 (9h – 10h) ; vendredi 7/06 (9h – 10h) ; vendredi 05/07 (9h – 10h)</a:t>
            </a:r>
          </a:p>
          <a:p>
            <a:pPr marL="457200" indent="-457200">
              <a:lnSpc>
                <a:spcPct val="120000"/>
              </a:lnSpc>
              <a:buFont typeface="+mj-lt"/>
              <a:buAutoNum type="arabicPeriod"/>
            </a:pPr>
            <a:r>
              <a:rPr lang="fr-FR" sz="1400" b="1" dirty="0">
                <a:latin typeface="Roboto"/>
                <a:ea typeface="Roboto"/>
                <a:cs typeface="Roboto"/>
              </a:rPr>
              <a:t>Répondre à un court questionnaire sur Microsoft Forms</a:t>
            </a:r>
          </a:p>
          <a:p>
            <a:pPr marL="1028700" lvl="1" indent="-342900">
              <a:lnSpc>
                <a:spcPct val="120000"/>
              </a:lnSpc>
              <a:buFont typeface="+mj-lt"/>
              <a:buAutoNum type="arabicPeriod"/>
            </a:pPr>
            <a:r>
              <a:rPr lang="fr-FR" sz="1100" dirty="0">
                <a:latin typeface="Roboto"/>
                <a:ea typeface="Roboto"/>
                <a:cs typeface="Roboto"/>
              </a:rPr>
              <a:t>Des champs libres pour restituer les propositions d’un monde désiré en 2037 et les propositions du Mouvement désiré en 2037 </a:t>
            </a:r>
          </a:p>
          <a:p>
            <a:pPr marL="1028700" lvl="1" indent="-342900">
              <a:lnSpc>
                <a:spcPct val="120000"/>
              </a:lnSpc>
              <a:buFont typeface="+mj-lt"/>
              <a:buAutoNum type="arabicPeriod"/>
            </a:pPr>
            <a:r>
              <a:rPr lang="fr-FR" sz="1100" dirty="0">
                <a:latin typeface="Roboto"/>
                <a:ea typeface="Roboto"/>
                <a:cs typeface="Roboto"/>
              </a:rPr>
              <a:t>Des champs pour télécharger les Unes et les gabarits chantiers produits en atelier </a:t>
            </a:r>
            <a:endParaRPr lang="fr-FR" sz="1100" dirty="0"/>
          </a:p>
          <a:p>
            <a:pPr marL="1028700" lvl="1" indent="-342900">
              <a:lnSpc>
                <a:spcPct val="120000"/>
              </a:lnSpc>
              <a:buFont typeface="+mj-lt"/>
              <a:buAutoNum type="arabicPeriod"/>
            </a:pPr>
            <a:r>
              <a:rPr lang="fr-FR" sz="1100" dirty="0">
                <a:latin typeface="Roboto"/>
                <a:ea typeface="Roboto"/>
                <a:cs typeface="Roboto"/>
              </a:rPr>
              <a:t>Quelques questions d’évaluation autour des modalités d’animation</a:t>
            </a:r>
          </a:p>
          <a:p>
            <a:pPr marL="1028700" lvl="1" indent="-342900">
              <a:lnSpc>
                <a:spcPct val="120000"/>
              </a:lnSpc>
              <a:buAutoNum type="arabicPeriod"/>
            </a:pPr>
            <a:r>
              <a:rPr lang="fr-FR" sz="1100" dirty="0">
                <a:latin typeface="Roboto"/>
                <a:ea typeface="Roboto"/>
                <a:cs typeface="Roboto"/>
              </a:rPr>
              <a:t>Un champ commentaire libre LIEN : </a:t>
            </a:r>
            <a:r>
              <a:rPr lang="fr-FR" sz="1100" dirty="0">
                <a:latin typeface="Roboto"/>
                <a:ea typeface="Roboto"/>
                <a:cs typeface="Roboto"/>
                <a:hlinkClick r:id="rId2"/>
              </a:rPr>
              <a:t>https://forms.office.com/e/4Rhm5QM8yK</a:t>
            </a:r>
            <a:endParaRPr lang="fr-FR" sz="1100"/>
          </a:p>
          <a:p>
            <a:pPr marL="457200" indent="-457200">
              <a:lnSpc>
                <a:spcPct val="120000"/>
              </a:lnSpc>
              <a:buFont typeface="+mj-lt"/>
              <a:buAutoNum type="arabicPeriod"/>
            </a:pPr>
            <a:r>
              <a:rPr lang="fr-FR" sz="1400" b="1" dirty="0">
                <a:latin typeface="Roboto"/>
                <a:ea typeface="Roboto"/>
                <a:cs typeface="Roboto"/>
              </a:rPr>
              <a:t>En complément : mise à disposition d’une adresse mail projet générique, à laquelle il est possible d’envoyer les livrables de l’atelier (photos, scans, etc.)</a:t>
            </a:r>
          </a:p>
        </p:txBody>
      </p:sp>
      <p:sp>
        <p:nvSpPr>
          <p:cNvPr id="5" name="Espace réservé du pied de page 4">
            <a:extLst>
              <a:ext uri="{FF2B5EF4-FFF2-40B4-BE49-F238E27FC236}">
                <a16:creationId xmlns:a16="http://schemas.microsoft.com/office/drawing/2014/main" id="{A3097BA3-26C7-CE0F-9ED6-8C7D86470541}"/>
              </a:ext>
            </a:extLst>
          </p:cNvPr>
          <p:cNvSpPr>
            <a:spLocks noGrp="1"/>
          </p:cNvSpPr>
          <p:nvPr>
            <p:ph type="ftr" sz="quarter" idx="14"/>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D06EABCE-3A25-6A8F-68EF-7C52A9321040}"/>
              </a:ext>
            </a:extLst>
          </p:cNvPr>
          <p:cNvSpPr>
            <a:spLocks noGrp="1"/>
          </p:cNvSpPr>
          <p:nvPr>
            <p:ph type="sldNum" sz="quarter" idx="15"/>
          </p:nvPr>
        </p:nvSpPr>
        <p:spPr/>
        <p:txBody>
          <a:bodyPr/>
          <a:lstStyle/>
          <a:p>
            <a:fld id="{4EB0D595-698A-B449-B816-26BBF40635ED}" type="slidenum">
              <a:rPr lang="fr-FR" smtClean="0"/>
              <a:pPr/>
              <a:t>37</a:t>
            </a:fld>
            <a:endParaRPr lang="fr-FR"/>
          </a:p>
        </p:txBody>
      </p:sp>
      <p:sp>
        <p:nvSpPr>
          <p:cNvPr id="7" name="Rectangle 6">
            <a:extLst>
              <a:ext uri="{FF2B5EF4-FFF2-40B4-BE49-F238E27FC236}">
                <a16:creationId xmlns:a16="http://schemas.microsoft.com/office/drawing/2014/main" id="{95F6B9E7-D6DE-E3B9-E4E5-331BCAE87C9D}"/>
              </a:ext>
            </a:extLst>
          </p:cNvPr>
          <p:cNvSpPr/>
          <p:nvPr/>
        </p:nvSpPr>
        <p:spPr>
          <a:xfrm>
            <a:off x="8339867" y="2771799"/>
            <a:ext cx="3269255" cy="1966995"/>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fr-FR" sz="1600" b="1">
                <a:solidFill>
                  <a:schemeClr val="tx1"/>
                </a:solidFill>
                <a:latin typeface="Roboto" panose="02000000000000000000" pitchFamily="2" charset="0"/>
                <a:ea typeface="Roboto" panose="02000000000000000000" pitchFamily="2" charset="0"/>
                <a:cs typeface="Roboto" panose="02000000000000000000" pitchFamily="2" charset="0"/>
              </a:rPr>
              <a:t>Conseil aux </a:t>
            </a:r>
            <a:r>
              <a:rPr lang="fr-FR" sz="16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600" b="1">
                <a:solidFill>
                  <a:schemeClr val="tx1"/>
                </a:solidFill>
                <a:latin typeface="Roboto" panose="02000000000000000000" pitchFamily="2" charset="0"/>
                <a:ea typeface="Roboto" panose="02000000000000000000" pitchFamily="2" charset="0"/>
                <a:cs typeface="Roboto" panose="02000000000000000000" pitchFamily="2" charset="0"/>
              </a:rPr>
              <a:t> : </a:t>
            </a:r>
            <a:r>
              <a:rPr lang="fr-FR" sz="1600">
                <a:solidFill>
                  <a:schemeClr val="tx1"/>
                </a:solidFill>
                <a:latin typeface="Roboto" panose="02000000000000000000" pitchFamily="2" charset="0"/>
                <a:ea typeface="Roboto" panose="02000000000000000000" pitchFamily="2" charset="0"/>
                <a:cs typeface="Roboto" panose="02000000000000000000" pitchFamily="2" charset="0"/>
              </a:rPr>
              <a:t>dans la mesure du possible, nous vous conseillons de restituer rapidement après l’atelier !</a:t>
            </a:r>
          </a:p>
        </p:txBody>
      </p:sp>
      <p:sp>
        <p:nvSpPr>
          <p:cNvPr id="9" name="Rectangle 8">
            <a:extLst>
              <a:ext uri="{FF2B5EF4-FFF2-40B4-BE49-F238E27FC236}">
                <a16:creationId xmlns:a16="http://schemas.microsoft.com/office/drawing/2014/main" id="{69023371-26B4-8661-24F3-A779001E8AAB}"/>
              </a:ext>
            </a:extLst>
          </p:cNvPr>
          <p:cNvSpPr/>
          <p:nvPr/>
        </p:nvSpPr>
        <p:spPr>
          <a:xfrm>
            <a:off x="2803443" y="5831389"/>
            <a:ext cx="1877061" cy="593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dirty="0"/>
              <a:t>Adresse envoi  :  cap2037@mfr.asso.fr</a:t>
            </a:r>
          </a:p>
        </p:txBody>
      </p:sp>
    </p:spTree>
    <p:extLst>
      <p:ext uri="{BB962C8B-B14F-4D97-AF65-F5344CB8AC3E}">
        <p14:creationId xmlns:p14="http://schemas.microsoft.com/office/powerpoint/2010/main" val="2126612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E88B56-A813-CF7E-206B-6B61D9ECB71F}"/>
              </a:ext>
            </a:extLst>
          </p:cNvPr>
          <p:cNvSpPr>
            <a:spLocks noGrp="1"/>
          </p:cNvSpPr>
          <p:nvPr>
            <p:ph type="body" sz="quarter" idx="10"/>
          </p:nvPr>
        </p:nvSpPr>
        <p:spPr/>
        <p:txBody>
          <a:bodyPr/>
          <a:lstStyle/>
          <a:p>
            <a:r>
              <a:rPr lang="fr-FR"/>
              <a:t>Ressources</a:t>
            </a:r>
          </a:p>
        </p:txBody>
      </p:sp>
      <p:sp>
        <p:nvSpPr>
          <p:cNvPr id="3" name="Espace réservé du texte 2">
            <a:extLst>
              <a:ext uri="{FF2B5EF4-FFF2-40B4-BE49-F238E27FC236}">
                <a16:creationId xmlns:a16="http://schemas.microsoft.com/office/drawing/2014/main" id="{269A263D-2949-6DF7-A294-3E5FEE870796}"/>
              </a:ext>
            </a:extLst>
          </p:cNvPr>
          <p:cNvSpPr>
            <a:spLocks noGrp="1"/>
          </p:cNvSpPr>
          <p:nvPr>
            <p:ph type="body" sz="quarter" idx="13"/>
          </p:nvPr>
        </p:nvSpPr>
        <p:spPr/>
        <p:txBody>
          <a:bodyPr/>
          <a:lstStyle/>
          <a:p>
            <a:endParaRPr lang="fr-FR"/>
          </a:p>
        </p:txBody>
      </p:sp>
      <p:sp>
        <p:nvSpPr>
          <p:cNvPr id="4" name="Espace réservé du texte 3">
            <a:extLst>
              <a:ext uri="{FF2B5EF4-FFF2-40B4-BE49-F238E27FC236}">
                <a16:creationId xmlns:a16="http://schemas.microsoft.com/office/drawing/2014/main" id="{3B68EE70-1B50-5CCF-ABCB-BF0FA2CEF6ED}"/>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423532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EE05D-4C4D-9E91-F053-5D394212A069}"/>
              </a:ext>
            </a:extLst>
          </p:cNvPr>
          <p:cNvSpPr>
            <a:spLocks noGrp="1"/>
          </p:cNvSpPr>
          <p:nvPr>
            <p:ph type="title"/>
          </p:nvPr>
        </p:nvSpPr>
        <p:spPr/>
        <p:txBody>
          <a:bodyPr>
            <a:normAutofit fontScale="90000"/>
          </a:bodyPr>
          <a:lstStyle/>
          <a:p>
            <a:r>
              <a:rPr lang="fr-FR"/>
              <a:t>Ressources pour animer</a:t>
            </a:r>
          </a:p>
        </p:txBody>
      </p:sp>
      <p:sp>
        <p:nvSpPr>
          <p:cNvPr id="3" name="Espace réservé du texte 2">
            <a:extLst>
              <a:ext uri="{FF2B5EF4-FFF2-40B4-BE49-F238E27FC236}">
                <a16:creationId xmlns:a16="http://schemas.microsoft.com/office/drawing/2014/main" id="{3CE32C42-3CD1-8703-3850-07C9CB766C9D}"/>
              </a:ext>
            </a:extLst>
          </p:cNvPr>
          <p:cNvSpPr>
            <a:spLocks noGrp="1"/>
          </p:cNvSpPr>
          <p:nvPr>
            <p:ph type="body" idx="1"/>
          </p:nvPr>
        </p:nvSpPr>
        <p:spPr/>
        <p:txBody>
          <a:bodyPr>
            <a:normAutofit lnSpcReduction="10000"/>
          </a:bodyPr>
          <a:lstStyle/>
          <a:p>
            <a:r>
              <a:rPr lang="fr-FR"/>
              <a:t>Le kit d’animation</a:t>
            </a:r>
          </a:p>
        </p:txBody>
      </p:sp>
      <p:sp>
        <p:nvSpPr>
          <p:cNvPr id="4" name="Espace réservé du texte 3">
            <a:extLst>
              <a:ext uri="{FF2B5EF4-FFF2-40B4-BE49-F238E27FC236}">
                <a16:creationId xmlns:a16="http://schemas.microsoft.com/office/drawing/2014/main" id="{F44CF748-C9D2-5FBE-1F5C-3F18651AE9C5}"/>
              </a:ext>
            </a:extLst>
          </p:cNvPr>
          <p:cNvSpPr>
            <a:spLocks noGrp="1"/>
          </p:cNvSpPr>
          <p:nvPr>
            <p:ph type="body" sz="quarter" idx="13"/>
          </p:nvPr>
        </p:nvSpPr>
        <p:spPr/>
        <p:txBody>
          <a:bodyPr/>
          <a:lstStyle/>
          <a:p>
            <a:pPr marL="342900" indent="-342900">
              <a:buFont typeface="Wingdings" panose="05000000000000000000" pitchFamily="2" charset="2"/>
              <a:buChar char="§"/>
            </a:pPr>
            <a:r>
              <a:rPr lang="fr-FR"/>
              <a:t>Le guide d’animation</a:t>
            </a:r>
          </a:p>
          <a:p>
            <a:pPr marL="342900" indent="-342900">
              <a:buFont typeface="Wingdings" panose="05000000000000000000" pitchFamily="2" charset="2"/>
              <a:buChar char="§"/>
            </a:pPr>
            <a:r>
              <a:rPr lang="fr-FR"/>
              <a:t>Le fil rouge de l’animation (synthèse en format </a:t>
            </a:r>
            <a:r>
              <a:rPr lang="fr-FR" err="1"/>
              <a:t>excel</a:t>
            </a:r>
            <a:r>
              <a:rPr lang="fr-FR"/>
              <a:t>)</a:t>
            </a:r>
          </a:p>
          <a:p>
            <a:pPr marL="342900" indent="-342900">
              <a:buFont typeface="Wingdings" panose="05000000000000000000" pitchFamily="2" charset="2"/>
              <a:buChar char="§"/>
            </a:pPr>
            <a:r>
              <a:rPr lang="fr-FR"/>
              <a:t>Le support de présentation à projeter lors de l’atelier</a:t>
            </a:r>
          </a:p>
          <a:p>
            <a:pPr marL="342900" indent="-342900">
              <a:buFont typeface="Wingdings" panose="05000000000000000000" pitchFamily="2" charset="2"/>
              <a:buChar char="§"/>
            </a:pPr>
            <a:r>
              <a:rPr lang="fr-FR"/>
              <a:t>Les supports d’animation pour impression</a:t>
            </a:r>
          </a:p>
          <a:p>
            <a:pPr marL="342900" indent="-342900">
              <a:buFont typeface="Wingdings" panose="05000000000000000000" pitchFamily="2" charset="2"/>
              <a:buChar char="§"/>
            </a:pPr>
            <a:r>
              <a:rPr lang="fr-FR"/>
              <a:t>Des ressources de prospective (études, livres blancs, etc.) pour aider à se projeter en 2037</a:t>
            </a:r>
          </a:p>
          <a:p>
            <a:endParaRPr lang="fr-FR"/>
          </a:p>
          <a:p>
            <a:r>
              <a:rPr lang="fr-FR"/>
              <a:t>A retrouver sur l’intranet !</a:t>
            </a:r>
          </a:p>
        </p:txBody>
      </p:sp>
      <p:sp>
        <p:nvSpPr>
          <p:cNvPr id="5" name="Espace réservé du pied de page 4">
            <a:extLst>
              <a:ext uri="{FF2B5EF4-FFF2-40B4-BE49-F238E27FC236}">
                <a16:creationId xmlns:a16="http://schemas.microsoft.com/office/drawing/2014/main" id="{161619BC-E42E-285D-A9BE-F146879700E8}"/>
              </a:ext>
            </a:extLst>
          </p:cNvPr>
          <p:cNvSpPr>
            <a:spLocks noGrp="1"/>
          </p:cNvSpPr>
          <p:nvPr>
            <p:ph type="ftr" sz="quarter" idx="14"/>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93F1EF42-D9A5-C323-8929-06717AC15587}"/>
              </a:ext>
            </a:extLst>
          </p:cNvPr>
          <p:cNvSpPr>
            <a:spLocks noGrp="1"/>
          </p:cNvSpPr>
          <p:nvPr>
            <p:ph type="sldNum" sz="quarter" idx="15"/>
          </p:nvPr>
        </p:nvSpPr>
        <p:spPr/>
        <p:txBody>
          <a:bodyPr/>
          <a:lstStyle/>
          <a:p>
            <a:fld id="{4EB0D595-698A-B449-B816-26BBF40635ED}" type="slidenum">
              <a:rPr lang="fr-FR" smtClean="0"/>
              <a:pPr/>
              <a:t>39</a:t>
            </a:fld>
            <a:endParaRPr lang="fr-FR"/>
          </a:p>
        </p:txBody>
      </p:sp>
    </p:spTree>
    <p:extLst>
      <p:ext uri="{BB962C8B-B14F-4D97-AF65-F5344CB8AC3E}">
        <p14:creationId xmlns:p14="http://schemas.microsoft.com/office/powerpoint/2010/main" val="3997956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28858-D35A-63E3-DDD7-68F738E2B9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CF5390-EBA5-67F3-2DC5-E1A78363DA63}"/>
              </a:ext>
            </a:extLst>
          </p:cNvPr>
          <p:cNvSpPr>
            <a:spLocks noGrp="1"/>
          </p:cNvSpPr>
          <p:nvPr>
            <p:ph type="title"/>
          </p:nvPr>
        </p:nvSpPr>
        <p:spPr/>
        <p:txBody>
          <a:bodyPr>
            <a:normAutofit/>
          </a:bodyPr>
          <a:lstStyle/>
          <a:p>
            <a:r>
              <a:rPr lang="fr-FR" sz="3600"/>
              <a:t>Futur désiré</a:t>
            </a:r>
          </a:p>
        </p:txBody>
      </p:sp>
      <p:sp>
        <p:nvSpPr>
          <p:cNvPr id="3" name="Espace réservé du texte 2">
            <a:extLst>
              <a:ext uri="{FF2B5EF4-FFF2-40B4-BE49-F238E27FC236}">
                <a16:creationId xmlns:a16="http://schemas.microsoft.com/office/drawing/2014/main" id="{7FFED3CE-7D51-4F43-C892-F90F8E65B91D}"/>
              </a:ext>
            </a:extLst>
          </p:cNvPr>
          <p:cNvSpPr>
            <a:spLocks noGrp="1"/>
          </p:cNvSpPr>
          <p:nvPr>
            <p:ph type="body" idx="1"/>
          </p:nvPr>
        </p:nvSpPr>
        <p:spPr/>
        <p:txBody>
          <a:bodyPr>
            <a:normAutofit lnSpcReduction="10000"/>
          </a:bodyPr>
          <a:lstStyle/>
          <a:p>
            <a:r>
              <a:rPr lang="fr-FR"/>
              <a:t>De quoi parle-t-on ?</a:t>
            </a:r>
          </a:p>
        </p:txBody>
      </p:sp>
      <p:sp>
        <p:nvSpPr>
          <p:cNvPr id="4" name="Espace réservé du texte 3">
            <a:extLst>
              <a:ext uri="{FF2B5EF4-FFF2-40B4-BE49-F238E27FC236}">
                <a16:creationId xmlns:a16="http://schemas.microsoft.com/office/drawing/2014/main" id="{EBAA98B6-1B12-612E-BCFE-9556EE4BAAF0}"/>
              </a:ext>
            </a:extLst>
          </p:cNvPr>
          <p:cNvSpPr>
            <a:spLocks noGrp="1"/>
          </p:cNvSpPr>
          <p:nvPr>
            <p:ph type="body" sz="quarter" idx="13"/>
          </p:nvPr>
        </p:nvSpPr>
        <p:spPr>
          <a:xfrm>
            <a:off x="557212" y="1849444"/>
            <a:ext cx="6163732" cy="4569363"/>
          </a:xfrm>
        </p:spPr>
        <p:txBody>
          <a:bodyPr>
            <a:noAutofit/>
          </a:bodyPr>
          <a:lstStyle/>
          <a:p>
            <a:r>
              <a:rPr lang="fr-FR" sz="1600"/>
              <a:t>Le </a:t>
            </a:r>
            <a:r>
              <a:rPr lang="fr-FR" sz="1600" b="1">
                <a:solidFill>
                  <a:schemeClr val="tx2"/>
                </a:solidFill>
              </a:rPr>
              <a:t>Futur désiré </a:t>
            </a:r>
            <a:r>
              <a:rPr lang="fr-FR" sz="1600"/>
              <a:t>est un jeu de projection dans le futur, basé sur la coopération, qui permet de faire collectif autour d’un monde désiré et de projeter les formes d’une future organisation.</a:t>
            </a:r>
          </a:p>
          <a:p>
            <a:r>
              <a:rPr lang="fr-FR" sz="1600"/>
              <a:t>Dans le cadre de la consultation au large autour du projet du Mouvement, le « Futur désiré » doit permettre de :</a:t>
            </a:r>
          </a:p>
          <a:p>
            <a:pPr marL="285750" indent="-285750">
              <a:buFont typeface="Arial" panose="020B0604020202020204" pitchFamily="34" charset="0"/>
              <a:buChar char="•"/>
            </a:pPr>
            <a:r>
              <a:rPr lang="fr-FR" sz="1600"/>
              <a:t>Alimenter des débats au sein des associations autour des valeurs, de l’ambition, de la vision, de la stratégie du Mouvement</a:t>
            </a:r>
          </a:p>
          <a:p>
            <a:pPr marL="285750" indent="-285750">
              <a:buFont typeface="Arial" panose="020B0604020202020204" pitchFamily="34" charset="0"/>
              <a:buChar char="•"/>
            </a:pPr>
            <a:r>
              <a:rPr lang="fr-FR" sz="1600"/>
              <a:t>Recueillir les contributions de chaque association et alimenter la consultation autour de 2 grands thèmes : « nos contributions au monde de demain » et « notre organisation demain »</a:t>
            </a:r>
          </a:p>
        </p:txBody>
      </p:sp>
      <p:sp>
        <p:nvSpPr>
          <p:cNvPr id="5" name="Espace réservé du pied de page 4">
            <a:extLst>
              <a:ext uri="{FF2B5EF4-FFF2-40B4-BE49-F238E27FC236}">
                <a16:creationId xmlns:a16="http://schemas.microsoft.com/office/drawing/2014/main" id="{27025738-F3FF-8DA4-2952-AF5594A715E8}"/>
              </a:ext>
            </a:extLst>
          </p:cNvPr>
          <p:cNvSpPr>
            <a:spLocks noGrp="1"/>
          </p:cNvSpPr>
          <p:nvPr>
            <p:ph type="ftr" sz="quarter" idx="14"/>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24CCBA24-F742-2CC1-03B1-1E068815D6BE}"/>
              </a:ext>
            </a:extLst>
          </p:cNvPr>
          <p:cNvSpPr>
            <a:spLocks noGrp="1"/>
          </p:cNvSpPr>
          <p:nvPr>
            <p:ph type="sldNum" sz="quarter" idx="15"/>
          </p:nvPr>
        </p:nvSpPr>
        <p:spPr/>
        <p:txBody>
          <a:bodyPr/>
          <a:lstStyle/>
          <a:p>
            <a:fld id="{4EB0D595-698A-B449-B816-26BBF40635ED}" type="slidenum">
              <a:rPr lang="fr-FR" smtClean="0"/>
              <a:pPr/>
              <a:t>4</a:t>
            </a:fld>
            <a:endParaRPr lang="fr-FR"/>
          </a:p>
        </p:txBody>
      </p:sp>
      <p:sp>
        <p:nvSpPr>
          <p:cNvPr id="11" name="ZoneTexte 10">
            <a:extLst>
              <a:ext uri="{FF2B5EF4-FFF2-40B4-BE49-F238E27FC236}">
                <a16:creationId xmlns:a16="http://schemas.microsoft.com/office/drawing/2014/main" id="{E7064C82-DF8C-BE35-283C-F504BB8C694E}"/>
              </a:ext>
            </a:extLst>
          </p:cNvPr>
          <p:cNvSpPr txBox="1"/>
          <p:nvPr/>
        </p:nvSpPr>
        <p:spPr>
          <a:xfrm>
            <a:off x="2319866" y="7420801"/>
            <a:ext cx="6163732" cy="369332"/>
          </a:xfrm>
          <a:prstGeom prst="rect">
            <a:avLst/>
          </a:prstGeom>
          <a:noFill/>
        </p:spPr>
        <p:txBody>
          <a:bodyPr wrap="square">
            <a:spAutoFit/>
          </a:bodyPr>
          <a:lstStyle/>
          <a:p>
            <a:pPr marL="342900" indent="-342900">
              <a:buFont typeface="Wingdings" panose="05000000000000000000" pitchFamily="2" charset="2"/>
              <a:buChar char="q"/>
            </a:pPr>
            <a:endParaRPr lang="fr-FR" sz="1800"/>
          </a:p>
        </p:txBody>
      </p:sp>
      <p:sp>
        <p:nvSpPr>
          <p:cNvPr id="9" name="Rectangle 8">
            <a:extLst>
              <a:ext uri="{FF2B5EF4-FFF2-40B4-BE49-F238E27FC236}">
                <a16:creationId xmlns:a16="http://schemas.microsoft.com/office/drawing/2014/main" id="{9880CB27-D20D-AD45-474E-548D4105C56E}"/>
              </a:ext>
            </a:extLst>
          </p:cNvPr>
          <p:cNvSpPr/>
          <p:nvPr/>
        </p:nvSpPr>
        <p:spPr>
          <a:xfrm>
            <a:off x="7363326" y="2417900"/>
            <a:ext cx="3696101" cy="2750866"/>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a:solidFill>
                  <a:schemeClr val="tx1"/>
                </a:solidFill>
                <a:latin typeface="Roboto" panose="02000000000000000000" pitchFamily="2" charset="0"/>
                <a:ea typeface="Roboto" panose="02000000000000000000" pitchFamily="2" charset="0"/>
                <a:cs typeface="Roboto" panose="02000000000000000000" pitchFamily="2" charset="0"/>
              </a:rPr>
              <a:t>A qui s’adresse cette animation ?</a:t>
            </a:r>
          </a:p>
          <a:p>
            <a:endParaRPr lang="fr-FR" sz="1600">
              <a:solidFill>
                <a:schemeClr val="tx1"/>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A toutes les associations, fédérations comme Maisons</a:t>
            </a:r>
          </a:p>
          <a:p>
            <a:pPr marL="285750" indent="-285750">
              <a:buFont typeface="Arial" panose="020B0604020202020204" pitchFamily="34" charset="0"/>
              <a:buChar char="•"/>
            </a:pP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Tout le monde peut participer : les administrateurs, les salariés. Les apprenants aussi peuvent participer, en particulier à la séquence 1 de l’atelier</a:t>
            </a:r>
          </a:p>
        </p:txBody>
      </p:sp>
    </p:spTree>
    <p:extLst>
      <p:ext uri="{BB962C8B-B14F-4D97-AF65-F5344CB8AC3E}">
        <p14:creationId xmlns:p14="http://schemas.microsoft.com/office/powerpoint/2010/main" val="162328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621255-738E-4C2A-8284-9D3F5FF73557}"/>
              </a:ext>
            </a:extLst>
          </p:cNvPr>
          <p:cNvSpPr>
            <a:spLocks noGrp="1"/>
          </p:cNvSpPr>
          <p:nvPr>
            <p:ph type="body" sz="quarter" idx="10"/>
          </p:nvPr>
        </p:nvSpPr>
        <p:spPr/>
        <p:txBody>
          <a:bodyPr/>
          <a:lstStyle/>
          <a:p>
            <a:r>
              <a:rPr lang="fr-FR"/>
              <a:t>CONTACT</a:t>
            </a:r>
          </a:p>
        </p:txBody>
      </p:sp>
    </p:spTree>
    <p:extLst>
      <p:ext uri="{BB962C8B-B14F-4D97-AF65-F5344CB8AC3E}">
        <p14:creationId xmlns:p14="http://schemas.microsoft.com/office/powerpoint/2010/main" val="1112975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7429196-7675-D2F7-1CF4-B1398676C66A}"/>
              </a:ext>
            </a:extLst>
          </p:cNvPr>
          <p:cNvSpPr>
            <a:spLocks noGrp="1"/>
          </p:cNvSpPr>
          <p:nvPr>
            <p:ph type="body" idx="1"/>
          </p:nvPr>
        </p:nvSpPr>
        <p:spPr/>
        <p:txBody>
          <a:bodyPr/>
          <a:lstStyle/>
          <a:p>
            <a:r>
              <a:rPr lang="fr-FR"/>
              <a:t>Contacter l’équipe projet</a:t>
            </a:r>
          </a:p>
        </p:txBody>
      </p:sp>
      <p:sp>
        <p:nvSpPr>
          <p:cNvPr id="3" name="Espace réservé du pied de page 2">
            <a:extLst>
              <a:ext uri="{FF2B5EF4-FFF2-40B4-BE49-F238E27FC236}">
                <a16:creationId xmlns:a16="http://schemas.microsoft.com/office/drawing/2014/main" id="{1B1BDD80-472E-D7C7-19B8-3E3544FC651D}"/>
              </a:ext>
            </a:extLst>
          </p:cNvPr>
          <p:cNvSpPr>
            <a:spLocks noGrp="1"/>
          </p:cNvSpPr>
          <p:nvPr>
            <p:ph type="ftr" sz="quarter" idx="11"/>
          </p:nvPr>
        </p:nvSpPr>
        <p:spPr/>
        <p:txBody>
          <a:bodyPr/>
          <a:lstStyle/>
          <a:p>
            <a:r>
              <a:rPr lang="fr-FR"/>
              <a:t>Animation Futur désiré</a:t>
            </a:r>
          </a:p>
        </p:txBody>
      </p:sp>
      <p:sp>
        <p:nvSpPr>
          <p:cNvPr id="4" name="Espace réservé du numéro de diapositive 3">
            <a:extLst>
              <a:ext uri="{FF2B5EF4-FFF2-40B4-BE49-F238E27FC236}">
                <a16:creationId xmlns:a16="http://schemas.microsoft.com/office/drawing/2014/main" id="{25C96427-6891-3D36-6B26-549570958F90}"/>
              </a:ext>
            </a:extLst>
          </p:cNvPr>
          <p:cNvSpPr>
            <a:spLocks noGrp="1"/>
          </p:cNvSpPr>
          <p:nvPr>
            <p:ph type="sldNum" sz="quarter" idx="12"/>
          </p:nvPr>
        </p:nvSpPr>
        <p:spPr/>
        <p:txBody>
          <a:bodyPr/>
          <a:lstStyle/>
          <a:p>
            <a:fld id="{4EB0D595-698A-B449-B816-26BBF40635ED}" type="slidenum">
              <a:rPr lang="fr-FR" smtClean="0"/>
              <a:t>41</a:t>
            </a:fld>
            <a:endParaRPr lang="fr-FR"/>
          </a:p>
        </p:txBody>
      </p:sp>
      <p:sp>
        <p:nvSpPr>
          <p:cNvPr id="5" name="Espace réservé du texte 4">
            <a:extLst>
              <a:ext uri="{FF2B5EF4-FFF2-40B4-BE49-F238E27FC236}">
                <a16:creationId xmlns:a16="http://schemas.microsoft.com/office/drawing/2014/main" id="{BCDFC36B-3190-660A-ADF2-B3F867568CD8}"/>
              </a:ext>
            </a:extLst>
          </p:cNvPr>
          <p:cNvSpPr>
            <a:spLocks noGrp="1"/>
          </p:cNvSpPr>
          <p:nvPr>
            <p:ph type="body" sz="quarter" idx="13"/>
          </p:nvPr>
        </p:nvSpPr>
        <p:spPr>
          <a:xfrm>
            <a:off x="3156610" y="3216516"/>
            <a:ext cx="2308818" cy="413785"/>
          </a:xfrm>
        </p:spPr>
        <p:txBody>
          <a:bodyPr/>
          <a:lstStyle/>
          <a:p>
            <a:r>
              <a:rPr lang="fr-FR"/>
              <a:t>Charlotte Mestre</a:t>
            </a:r>
          </a:p>
        </p:txBody>
      </p:sp>
      <p:sp>
        <p:nvSpPr>
          <p:cNvPr id="6" name="Espace réservé du texte 5">
            <a:extLst>
              <a:ext uri="{FF2B5EF4-FFF2-40B4-BE49-F238E27FC236}">
                <a16:creationId xmlns:a16="http://schemas.microsoft.com/office/drawing/2014/main" id="{23EB56E7-A9B4-E895-390A-ADB61C323753}"/>
              </a:ext>
            </a:extLst>
          </p:cNvPr>
          <p:cNvSpPr>
            <a:spLocks noGrp="1"/>
          </p:cNvSpPr>
          <p:nvPr>
            <p:ph type="body" sz="quarter" idx="14"/>
          </p:nvPr>
        </p:nvSpPr>
        <p:spPr>
          <a:xfrm>
            <a:off x="2763128" y="3696461"/>
            <a:ext cx="3073037" cy="315976"/>
          </a:xfrm>
        </p:spPr>
        <p:txBody>
          <a:bodyPr>
            <a:normAutofit/>
          </a:bodyPr>
          <a:lstStyle/>
          <a:p>
            <a:r>
              <a:rPr lang="fr-FR" sz="1400"/>
              <a:t>charlotte.mestre@mfr.asso.fr</a:t>
            </a:r>
          </a:p>
        </p:txBody>
      </p:sp>
      <p:sp>
        <p:nvSpPr>
          <p:cNvPr id="7" name="Espace réservé du texte 6">
            <a:extLst>
              <a:ext uri="{FF2B5EF4-FFF2-40B4-BE49-F238E27FC236}">
                <a16:creationId xmlns:a16="http://schemas.microsoft.com/office/drawing/2014/main" id="{F812D84A-E3B7-04E3-4E8C-1FE95F4AF84F}"/>
              </a:ext>
            </a:extLst>
          </p:cNvPr>
          <p:cNvSpPr>
            <a:spLocks noGrp="1"/>
          </p:cNvSpPr>
          <p:nvPr>
            <p:ph type="body" sz="quarter" idx="15"/>
          </p:nvPr>
        </p:nvSpPr>
        <p:spPr>
          <a:xfrm>
            <a:off x="2847263" y="4176410"/>
            <a:ext cx="2891120" cy="1487407"/>
          </a:xfrm>
        </p:spPr>
        <p:txBody>
          <a:bodyPr/>
          <a:lstStyle/>
          <a:p>
            <a:r>
              <a:rPr lang="fr-FR"/>
              <a:t>UNMFR</a:t>
            </a:r>
          </a:p>
          <a:p>
            <a:r>
              <a:rPr lang="fr-FR"/>
              <a:t>Responsable animation RH en Réseau</a:t>
            </a:r>
          </a:p>
        </p:txBody>
      </p:sp>
      <p:sp>
        <p:nvSpPr>
          <p:cNvPr id="8" name="Espace réservé du texte 7">
            <a:extLst>
              <a:ext uri="{FF2B5EF4-FFF2-40B4-BE49-F238E27FC236}">
                <a16:creationId xmlns:a16="http://schemas.microsoft.com/office/drawing/2014/main" id="{28548BF5-C43D-6F6C-C6E9-6507EBDD7688}"/>
              </a:ext>
            </a:extLst>
          </p:cNvPr>
          <p:cNvSpPr>
            <a:spLocks noGrp="1"/>
          </p:cNvSpPr>
          <p:nvPr>
            <p:ph type="body" sz="quarter" idx="16"/>
          </p:nvPr>
        </p:nvSpPr>
        <p:spPr>
          <a:xfrm>
            <a:off x="6789189" y="3232437"/>
            <a:ext cx="2308818" cy="413785"/>
          </a:xfrm>
        </p:spPr>
        <p:txBody>
          <a:bodyPr/>
          <a:lstStyle/>
          <a:p>
            <a:r>
              <a:rPr lang="fr-FR"/>
              <a:t>Simon </a:t>
            </a:r>
            <a:r>
              <a:rPr lang="fr-FR" err="1"/>
              <a:t>Bikoï</a:t>
            </a:r>
            <a:endParaRPr lang="fr-FR"/>
          </a:p>
        </p:txBody>
      </p:sp>
      <p:sp>
        <p:nvSpPr>
          <p:cNvPr id="9" name="Espace réservé du texte 8">
            <a:extLst>
              <a:ext uri="{FF2B5EF4-FFF2-40B4-BE49-F238E27FC236}">
                <a16:creationId xmlns:a16="http://schemas.microsoft.com/office/drawing/2014/main" id="{FA82F9AB-C84B-9DE9-3312-4A7A03C2AA36}"/>
              </a:ext>
            </a:extLst>
          </p:cNvPr>
          <p:cNvSpPr>
            <a:spLocks noGrp="1"/>
          </p:cNvSpPr>
          <p:nvPr>
            <p:ph type="body" sz="quarter" idx="17"/>
          </p:nvPr>
        </p:nvSpPr>
        <p:spPr>
          <a:xfrm>
            <a:off x="6777815" y="3712384"/>
            <a:ext cx="2308818" cy="315976"/>
          </a:xfrm>
        </p:spPr>
        <p:txBody>
          <a:bodyPr>
            <a:normAutofit fontScale="85000" lnSpcReduction="10000"/>
          </a:bodyPr>
          <a:lstStyle/>
          <a:p>
            <a:r>
              <a:rPr lang="fr-FR"/>
              <a:t>simon.bikoi@mfr.asso.fr</a:t>
            </a:r>
          </a:p>
        </p:txBody>
      </p:sp>
      <p:sp>
        <p:nvSpPr>
          <p:cNvPr id="10" name="Espace réservé du texte 9">
            <a:extLst>
              <a:ext uri="{FF2B5EF4-FFF2-40B4-BE49-F238E27FC236}">
                <a16:creationId xmlns:a16="http://schemas.microsoft.com/office/drawing/2014/main" id="{83BAAC07-1A27-A685-0076-CECCE268DF06}"/>
              </a:ext>
            </a:extLst>
          </p:cNvPr>
          <p:cNvSpPr>
            <a:spLocks noGrp="1"/>
          </p:cNvSpPr>
          <p:nvPr>
            <p:ph type="body" sz="quarter" idx="18"/>
          </p:nvPr>
        </p:nvSpPr>
        <p:spPr>
          <a:xfrm>
            <a:off x="6479841" y="4192333"/>
            <a:ext cx="2891120" cy="1487407"/>
          </a:xfrm>
        </p:spPr>
        <p:txBody>
          <a:bodyPr/>
          <a:lstStyle/>
          <a:p>
            <a:r>
              <a:rPr lang="fr-FR"/>
              <a:t>UNMFR</a:t>
            </a:r>
          </a:p>
          <a:p>
            <a:r>
              <a:rPr lang="fr-FR"/>
              <a:t>Responsable animation RH en Réseau</a:t>
            </a:r>
          </a:p>
        </p:txBody>
      </p:sp>
      <p:sp>
        <p:nvSpPr>
          <p:cNvPr id="15" name="Espace réservé pour une image  14">
            <a:extLst>
              <a:ext uri="{FF2B5EF4-FFF2-40B4-BE49-F238E27FC236}">
                <a16:creationId xmlns:a16="http://schemas.microsoft.com/office/drawing/2014/main" id="{82F70FBC-F3E9-0ED2-C815-28FCAFD88162}"/>
              </a:ext>
            </a:extLst>
          </p:cNvPr>
          <p:cNvSpPr>
            <a:spLocks noGrp="1"/>
          </p:cNvSpPr>
          <p:nvPr>
            <p:ph type="pic" sz="quarter" idx="26"/>
          </p:nvPr>
        </p:nvSpPr>
        <p:spPr>
          <a:xfrm>
            <a:off x="6995734" y="1257656"/>
            <a:ext cx="1821600" cy="1821600"/>
          </a:xfrm>
        </p:spPr>
        <p:txBody>
          <a:bodyPr/>
          <a:lstStyle/>
          <a:p>
            <a:endParaRPr lang="fr-FR"/>
          </a:p>
        </p:txBody>
      </p:sp>
      <p:cxnSp>
        <p:nvCxnSpPr>
          <p:cNvPr id="18" name="Connecteur droit 17">
            <a:extLst>
              <a:ext uri="{FF2B5EF4-FFF2-40B4-BE49-F238E27FC236}">
                <a16:creationId xmlns:a16="http://schemas.microsoft.com/office/drawing/2014/main" id="{E612B7BD-3599-F044-A2B2-2805793566EF}"/>
              </a:ext>
            </a:extLst>
          </p:cNvPr>
          <p:cNvCxnSpPr>
            <a:cxnSpLocks/>
          </p:cNvCxnSpPr>
          <p:nvPr/>
        </p:nvCxnSpPr>
        <p:spPr>
          <a:xfrm>
            <a:off x="3126587" y="3656426"/>
            <a:ext cx="235651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0C53BE11-6937-3C47-A0E6-78FEE9FBE584}"/>
              </a:ext>
            </a:extLst>
          </p:cNvPr>
          <p:cNvCxnSpPr>
            <a:cxnSpLocks/>
          </p:cNvCxnSpPr>
          <p:nvPr/>
        </p:nvCxnSpPr>
        <p:spPr>
          <a:xfrm>
            <a:off x="6759163" y="3672349"/>
            <a:ext cx="235651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harlotte Mestre">
            <a:extLst>
              <a:ext uri="{FF2B5EF4-FFF2-40B4-BE49-F238E27FC236}">
                <a16:creationId xmlns:a16="http://schemas.microsoft.com/office/drawing/2014/main" id="{7170BC18-DF14-5E45-F2FD-02A339F5C8AA}"/>
              </a:ext>
            </a:extLst>
          </p:cNvPr>
          <p:cNvPicPr>
            <a:picLocks noGrp="1" noChangeAspect="1" noChangeArrowheads="1"/>
          </p:cNvPicPr>
          <p:nvPr>
            <p:ph type="pic" sz="quarter" idx="25"/>
          </p:nvPr>
        </p:nvPicPr>
        <p:blipFill>
          <a:blip r:embed="rId2">
            <a:extLst>
              <a:ext uri="{28A0092B-C50C-407E-A947-70E740481C1C}">
                <a14:useLocalDpi xmlns:a14="http://schemas.microsoft.com/office/drawing/2010/main" val="0"/>
              </a:ext>
            </a:extLst>
          </a:blip>
          <a:srcRect l="44" r="44"/>
          <a:stretch>
            <a:fillRect/>
          </a:stretch>
        </p:blipFill>
        <p:spPr bwMode="auto">
          <a:xfrm>
            <a:off x="3459163" y="1200150"/>
            <a:ext cx="1820862" cy="1822450"/>
          </a:xfrm>
          <a:prstGeom prst="ellipse">
            <a:avLst/>
          </a:prstGeom>
          <a:solidFill>
            <a:srgbClr val="DFD7CD"/>
          </a:solidFill>
          <a:ln>
            <a:noFill/>
          </a:ln>
        </p:spPr>
      </p:pic>
      <p:pic>
        <p:nvPicPr>
          <p:cNvPr id="1028" name="Picture 4" descr="Saint-ÉgrÈve. L'éthique au cœur de l'assemblée générale de ...">
            <a:extLst>
              <a:ext uri="{FF2B5EF4-FFF2-40B4-BE49-F238E27FC236}">
                <a16:creationId xmlns:a16="http://schemas.microsoft.com/office/drawing/2014/main" id="{567BC99D-CC2D-E779-B199-0E3E46032D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64" t="2040" r="20158" b="39182"/>
          <a:stretch/>
        </p:blipFill>
        <p:spPr bwMode="auto">
          <a:xfrm>
            <a:off x="7026674" y="1352747"/>
            <a:ext cx="1785915" cy="1709541"/>
          </a:xfrm>
          <a:prstGeom prst="ellipse">
            <a:avLst/>
          </a:prstGeom>
          <a:solidFill>
            <a:srgbClr val="DFD7CD"/>
          </a:solidFill>
          <a:ln>
            <a:noFill/>
          </a:ln>
        </p:spPr>
      </p:pic>
    </p:spTree>
    <p:extLst>
      <p:ext uri="{BB962C8B-B14F-4D97-AF65-F5344CB8AC3E}">
        <p14:creationId xmlns:p14="http://schemas.microsoft.com/office/powerpoint/2010/main" val="3118027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B979D4-3A1A-F2FD-43E4-B8B8CA16E1E4}"/>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538701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D6C932-6B05-AA4A-267B-37C3C83466FD}"/>
              </a:ext>
            </a:extLst>
          </p:cNvPr>
          <p:cNvSpPr>
            <a:spLocks noGrp="1"/>
          </p:cNvSpPr>
          <p:nvPr>
            <p:ph type="body" sz="quarter" idx="10"/>
          </p:nvPr>
        </p:nvSpPr>
        <p:spPr/>
        <p:txBody>
          <a:bodyPr/>
          <a:lstStyle/>
          <a:p>
            <a:r>
              <a:rPr lang="fr-FR"/>
              <a:t>Préparer l’atelier</a:t>
            </a:r>
          </a:p>
        </p:txBody>
      </p:sp>
    </p:spTree>
    <p:extLst>
      <p:ext uri="{BB962C8B-B14F-4D97-AF65-F5344CB8AC3E}">
        <p14:creationId xmlns:p14="http://schemas.microsoft.com/office/powerpoint/2010/main" val="182555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CC7C4-0C42-6E70-2F50-B1A8CFA78C15}"/>
              </a:ext>
            </a:extLst>
          </p:cNvPr>
          <p:cNvSpPr>
            <a:spLocks noGrp="1"/>
          </p:cNvSpPr>
          <p:nvPr>
            <p:ph type="title"/>
          </p:nvPr>
        </p:nvSpPr>
        <p:spPr/>
        <p:txBody>
          <a:bodyPr>
            <a:normAutofit/>
          </a:bodyPr>
          <a:lstStyle/>
          <a:p>
            <a:r>
              <a:rPr lang="fr-FR" sz="3600"/>
              <a:t>Préparer l’atelier</a:t>
            </a:r>
          </a:p>
        </p:txBody>
      </p:sp>
      <p:sp>
        <p:nvSpPr>
          <p:cNvPr id="3" name="Espace réservé du texte 2">
            <a:extLst>
              <a:ext uri="{FF2B5EF4-FFF2-40B4-BE49-F238E27FC236}">
                <a16:creationId xmlns:a16="http://schemas.microsoft.com/office/drawing/2014/main" id="{760CDE30-2796-4220-4EDC-1AF27EE2A2F4}"/>
              </a:ext>
            </a:extLst>
          </p:cNvPr>
          <p:cNvSpPr>
            <a:spLocks noGrp="1"/>
          </p:cNvSpPr>
          <p:nvPr>
            <p:ph type="body" idx="1"/>
          </p:nvPr>
        </p:nvSpPr>
        <p:spPr/>
        <p:txBody>
          <a:bodyPr>
            <a:normAutofit lnSpcReduction="10000"/>
          </a:bodyPr>
          <a:lstStyle/>
          <a:p>
            <a:r>
              <a:rPr lang="fr-FR"/>
              <a:t>Organisation générale de l’atelier</a:t>
            </a:r>
          </a:p>
        </p:txBody>
      </p:sp>
      <p:sp>
        <p:nvSpPr>
          <p:cNvPr id="4" name="Espace réservé du texte 3">
            <a:extLst>
              <a:ext uri="{FF2B5EF4-FFF2-40B4-BE49-F238E27FC236}">
                <a16:creationId xmlns:a16="http://schemas.microsoft.com/office/drawing/2014/main" id="{193D9229-8F07-38DF-1984-755790DBE6DD}"/>
              </a:ext>
            </a:extLst>
          </p:cNvPr>
          <p:cNvSpPr>
            <a:spLocks noGrp="1"/>
          </p:cNvSpPr>
          <p:nvPr>
            <p:ph type="body" sz="quarter" idx="13"/>
          </p:nvPr>
        </p:nvSpPr>
        <p:spPr>
          <a:xfrm>
            <a:off x="557213" y="1849444"/>
            <a:ext cx="5024922" cy="4569363"/>
          </a:xfrm>
        </p:spPr>
        <p:txBody>
          <a:bodyPr>
            <a:noAutofit/>
          </a:bodyPr>
          <a:lstStyle/>
          <a:p>
            <a:pPr>
              <a:lnSpc>
                <a:spcPct val="100000"/>
              </a:lnSpc>
              <a:spcBef>
                <a:spcPts val="0"/>
              </a:spcBef>
              <a:spcAft>
                <a:spcPts val="600"/>
              </a:spcAft>
            </a:pPr>
            <a:r>
              <a:rPr lang="fr-FR" sz="1600" b="1">
                <a:solidFill>
                  <a:schemeClr val="tx2"/>
                </a:solidFill>
              </a:rPr>
              <a:t>Durée de l’atelier : </a:t>
            </a:r>
            <a:endParaRPr lang="fr-FR"/>
          </a:p>
          <a:p>
            <a:pPr>
              <a:lnSpc>
                <a:spcPct val="100000"/>
              </a:lnSpc>
              <a:spcBef>
                <a:spcPts val="0"/>
              </a:spcBef>
              <a:spcAft>
                <a:spcPts val="600"/>
              </a:spcAft>
            </a:pPr>
            <a:r>
              <a:rPr lang="fr-FR" sz="1400"/>
              <a:t>L’atelier est prévu pour durer </a:t>
            </a:r>
            <a:r>
              <a:rPr lang="fr-FR" sz="1400" b="1"/>
              <a:t>entre 3h </a:t>
            </a:r>
            <a:r>
              <a:rPr lang="fr-FR" sz="1400"/>
              <a:t>(temps minimum requis pour effectuer toutes les séquences) </a:t>
            </a:r>
            <a:r>
              <a:rPr lang="fr-FR" sz="1400" b="1"/>
              <a:t>et 4h </a:t>
            </a:r>
            <a:r>
              <a:rPr lang="fr-FR" sz="1400"/>
              <a:t>(temps qu’il faut compter pour intégrer les séquences « optionnelles »).</a:t>
            </a:r>
          </a:p>
          <a:p>
            <a:pPr>
              <a:lnSpc>
                <a:spcPct val="100000"/>
              </a:lnSpc>
              <a:spcBef>
                <a:spcPts val="0"/>
              </a:spcBef>
              <a:spcAft>
                <a:spcPts val="300"/>
              </a:spcAft>
            </a:pPr>
            <a:r>
              <a:rPr lang="fr-FR" sz="1400"/>
              <a:t>Il est possible de dérouler l’atelier </a:t>
            </a:r>
            <a:r>
              <a:rPr lang="fr-FR" sz="1400" b="1"/>
              <a:t>en une seule fois, ou bien de le scinder en deux</a:t>
            </a:r>
            <a:r>
              <a:rPr lang="fr-FR" sz="1400"/>
              <a:t>. Il est, par exemple, envisageable de faire l’introduction puis la séquence 1 sur une première demi-journée, puis la séquence 2 et la conclusion sur une autre demi-journée. </a:t>
            </a:r>
            <a:r>
              <a:rPr lang="fr-FR" sz="1400" b="1"/>
              <a:t>Nous vous conseillons néanmoins de ne pas trop espacer les deux parties de l’atelier dans le temps, et de faire par exemple :</a:t>
            </a:r>
          </a:p>
          <a:p>
            <a:pPr marL="285750" indent="-285750">
              <a:lnSpc>
                <a:spcPct val="100000"/>
              </a:lnSpc>
              <a:spcBef>
                <a:spcPts val="0"/>
              </a:spcBef>
              <a:spcAft>
                <a:spcPts val="300"/>
              </a:spcAft>
              <a:buFont typeface="Arial" panose="020B0604020202020204" pitchFamily="34" charset="0"/>
              <a:buChar char="•"/>
            </a:pPr>
            <a:r>
              <a:rPr lang="fr-FR" sz="1400"/>
              <a:t>1</a:t>
            </a:r>
            <a:r>
              <a:rPr lang="fr-FR" sz="1400" baseline="30000"/>
              <a:t>ère</a:t>
            </a:r>
            <a:r>
              <a:rPr lang="fr-FR" sz="1400"/>
              <a:t> partie de l’atelier le matin, puis 2</a:t>
            </a:r>
            <a:r>
              <a:rPr lang="fr-FR" sz="1400" baseline="30000"/>
              <a:t>ème</a:t>
            </a:r>
            <a:r>
              <a:rPr lang="fr-FR" sz="1400"/>
              <a:t> partie l’après-midi du même jour</a:t>
            </a:r>
          </a:p>
          <a:p>
            <a:pPr marL="285750" indent="-285750">
              <a:lnSpc>
                <a:spcPct val="100000"/>
              </a:lnSpc>
              <a:spcBef>
                <a:spcPts val="0"/>
              </a:spcBef>
              <a:spcAft>
                <a:spcPts val="300"/>
              </a:spcAft>
              <a:buFont typeface="Arial" panose="020B0604020202020204" pitchFamily="34" charset="0"/>
              <a:buChar char="•"/>
            </a:pPr>
            <a:r>
              <a:rPr lang="fr-FR" sz="1400"/>
              <a:t>Ou 1</a:t>
            </a:r>
            <a:r>
              <a:rPr lang="fr-FR" sz="1400" baseline="30000"/>
              <a:t>ère</a:t>
            </a:r>
            <a:r>
              <a:rPr lang="fr-FR" sz="1400"/>
              <a:t> partie de l’atelier l’après-midi, puis 2ème partie le lendemain matin</a:t>
            </a:r>
          </a:p>
        </p:txBody>
      </p:sp>
      <p:sp>
        <p:nvSpPr>
          <p:cNvPr id="5" name="Espace réservé du pied de page 4">
            <a:extLst>
              <a:ext uri="{FF2B5EF4-FFF2-40B4-BE49-F238E27FC236}">
                <a16:creationId xmlns:a16="http://schemas.microsoft.com/office/drawing/2014/main" id="{436B9854-395E-3EC9-0581-DB5BEE3D7FF5}"/>
              </a:ext>
            </a:extLst>
          </p:cNvPr>
          <p:cNvSpPr>
            <a:spLocks noGrp="1"/>
          </p:cNvSpPr>
          <p:nvPr>
            <p:ph type="ftr" sz="quarter" idx="14"/>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ABE697E4-88AF-5AC7-FCB4-C6CC9D63740B}"/>
              </a:ext>
            </a:extLst>
          </p:cNvPr>
          <p:cNvSpPr>
            <a:spLocks noGrp="1"/>
          </p:cNvSpPr>
          <p:nvPr>
            <p:ph type="sldNum" sz="quarter" idx="15"/>
          </p:nvPr>
        </p:nvSpPr>
        <p:spPr/>
        <p:txBody>
          <a:bodyPr/>
          <a:lstStyle/>
          <a:p>
            <a:fld id="{4EB0D595-698A-B449-B816-26BBF40635ED}" type="slidenum">
              <a:rPr lang="fr-FR" smtClean="0"/>
              <a:pPr/>
              <a:t>6</a:t>
            </a:fld>
            <a:endParaRPr lang="fr-FR"/>
          </a:p>
        </p:txBody>
      </p:sp>
      <p:sp>
        <p:nvSpPr>
          <p:cNvPr id="11" name="ZoneTexte 10">
            <a:extLst>
              <a:ext uri="{FF2B5EF4-FFF2-40B4-BE49-F238E27FC236}">
                <a16:creationId xmlns:a16="http://schemas.microsoft.com/office/drawing/2014/main" id="{F2B9F05D-2059-6598-8D5E-0E14ACFF1CF4}"/>
              </a:ext>
            </a:extLst>
          </p:cNvPr>
          <p:cNvSpPr txBox="1"/>
          <p:nvPr/>
        </p:nvSpPr>
        <p:spPr>
          <a:xfrm>
            <a:off x="2319866" y="7420801"/>
            <a:ext cx="6163732" cy="369332"/>
          </a:xfrm>
          <a:prstGeom prst="rect">
            <a:avLst/>
          </a:prstGeom>
          <a:noFill/>
        </p:spPr>
        <p:txBody>
          <a:bodyPr wrap="square">
            <a:spAutoFit/>
          </a:bodyPr>
          <a:lstStyle/>
          <a:p>
            <a:pPr marL="342900" indent="-342900">
              <a:buFont typeface="Wingdings" panose="05000000000000000000" pitchFamily="2" charset="2"/>
              <a:buChar char="q"/>
            </a:pPr>
            <a:endParaRPr lang="fr-FR" sz="1800"/>
          </a:p>
        </p:txBody>
      </p:sp>
      <p:sp>
        <p:nvSpPr>
          <p:cNvPr id="13" name="Espace réservé du texte 3">
            <a:extLst>
              <a:ext uri="{FF2B5EF4-FFF2-40B4-BE49-F238E27FC236}">
                <a16:creationId xmlns:a16="http://schemas.microsoft.com/office/drawing/2014/main" id="{6211E729-9E73-0ACD-DD16-C82BD99A562F}"/>
              </a:ext>
            </a:extLst>
          </p:cNvPr>
          <p:cNvSpPr txBox="1">
            <a:spLocks/>
          </p:cNvSpPr>
          <p:nvPr/>
        </p:nvSpPr>
        <p:spPr>
          <a:xfrm>
            <a:off x="6277510" y="1849444"/>
            <a:ext cx="5304591" cy="4204237"/>
          </a:xfrm>
          <a:prstGeom prst="rect">
            <a:avLst/>
          </a:prstGeom>
        </p:spPr>
        <p:txBody>
          <a:bodyPr>
            <a:noAutofit/>
          </a:bodyPr>
          <a:lstStyle>
            <a:lvl1pPr marL="0" indent="0" algn="l" defTabSz="914422" rtl="0" eaLnBrk="1" latinLnBrk="0" hangingPunct="1">
              <a:lnSpc>
                <a:spcPct val="150000"/>
              </a:lnSpc>
              <a:spcBef>
                <a:spcPts val="1001"/>
              </a:spcBef>
              <a:buFont typeface="Arial" panose="020B0604020202020204" pitchFamily="34" charset="0"/>
              <a:buNone/>
              <a:defRPr sz="1801"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18" indent="-228607" algn="l" defTabSz="914422" rtl="0" eaLnBrk="1" latinLnBrk="0" hangingPunct="1">
              <a:lnSpc>
                <a:spcPct val="15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29" indent="-228607" algn="l" defTabSz="914422" rtl="0" eaLnBrk="1" latinLnBrk="0" hangingPunct="1">
              <a:lnSpc>
                <a:spcPct val="150000"/>
              </a:lnSpc>
              <a:spcBef>
                <a:spcPts val="500"/>
              </a:spcBef>
              <a:buClr>
                <a:srgbClr val="CEAB5D"/>
              </a:buClr>
              <a:buFont typeface="Wingdings" pitchFamily="2" charset="2"/>
              <a:buChar char="§"/>
              <a:defRPr sz="1401"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40" indent="-228607" algn="l" defTabSz="914422" rtl="0" eaLnBrk="1" latinLnBrk="0" hangingPunct="1">
              <a:lnSpc>
                <a:spcPct val="150000"/>
              </a:lnSpc>
              <a:spcBef>
                <a:spcPts val="500"/>
              </a:spcBef>
              <a:buClr>
                <a:srgbClr val="CEAB5D"/>
              </a:buClr>
              <a:buFont typeface="Wingdings" pitchFamily="2" charset="2"/>
              <a:buChar char="§"/>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53" indent="-228607" algn="l" defTabSz="914422" rtl="0" eaLnBrk="1" latinLnBrk="0" hangingPunct="1">
              <a:lnSpc>
                <a:spcPct val="150000"/>
              </a:lnSpc>
              <a:spcBef>
                <a:spcPts val="500"/>
              </a:spcBef>
              <a:buClr>
                <a:srgbClr val="CEAB5D"/>
              </a:buClr>
              <a:buFont typeface="Wingdings" pitchFamily="2" charset="2"/>
              <a:buChar char="§"/>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nSpc>
                <a:spcPct val="100000"/>
              </a:lnSpc>
              <a:spcBef>
                <a:spcPts val="0"/>
              </a:spcBef>
              <a:spcAft>
                <a:spcPts val="600"/>
              </a:spcAft>
            </a:pPr>
            <a:r>
              <a:rPr lang="fr-FR" sz="1600" b="1">
                <a:solidFill>
                  <a:schemeClr val="tx2"/>
                </a:solidFill>
              </a:rPr>
              <a:t>Animation de l’atelier :</a:t>
            </a:r>
          </a:p>
          <a:p>
            <a:pPr>
              <a:lnSpc>
                <a:spcPct val="100000"/>
              </a:lnSpc>
              <a:spcBef>
                <a:spcPts val="0"/>
              </a:spcBef>
              <a:spcAft>
                <a:spcPts val="600"/>
              </a:spcAft>
              <a:buClr>
                <a:schemeClr val="accent1"/>
              </a:buClr>
            </a:pPr>
            <a:r>
              <a:rPr lang="fr-FR" sz="1400"/>
              <a:t>Nous vous conseillons d’animer l’atelier </a:t>
            </a:r>
            <a:r>
              <a:rPr lang="fr-FR" sz="1400" b="1"/>
              <a:t>au moins en binôm</a:t>
            </a:r>
            <a:r>
              <a:rPr lang="fr-FR" sz="1400"/>
              <a:t>e. Vous pouvez aussi prévoir autant d’</a:t>
            </a:r>
            <a:r>
              <a:rPr lang="fr-FR" sz="1400" err="1"/>
              <a:t>animateur.trice.s</a:t>
            </a:r>
            <a:r>
              <a:rPr lang="fr-FR" sz="1400"/>
              <a:t> qu’il y aura de sous-groupes.</a:t>
            </a:r>
          </a:p>
          <a:p>
            <a:pPr>
              <a:lnSpc>
                <a:spcPct val="100000"/>
              </a:lnSpc>
              <a:spcBef>
                <a:spcPts val="0"/>
              </a:spcBef>
              <a:spcAft>
                <a:spcPts val="600"/>
              </a:spcAft>
              <a:buClr>
                <a:schemeClr val="accent1"/>
              </a:buClr>
            </a:pPr>
            <a:r>
              <a:rPr lang="fr-FR" sz="1400"/>
              <a:t>Quel que soit le nombre d’</a:t>
            </a:r>
            <a:r>
              <a:rPr lang="fr-FR" sz="1400" err="1"/>
              <a:t>animateur.trice.s</a:t>
            </a:r>
            <a:r>
              <a:rPr lang="fr-FR" sz="1400"/>
              <a:t>, pensez à vous répartir les rôles en amont de l’atelier : </a:t>
            </a:r>
          </a:p>
          <a:p>
            <a:pPr marL="285750" indent="-285750">
              <a:lnSpc>
                <a:spcPct val="100000"/>
              </a:lnSpc>
              <a:spcBef>
                <a:spcPts val="0"/>
              </a:spcBef>
              <a:spcAft>
                <a:spcPts val="600"/>
              </a:spcAft>
              <a:buClr>
                <a:schemeClr val="accent1"/>
              </a:buClr>
              <a:buFont typeface="Arial" panose="020B0604020202020204" pitchFamily="34" charset="0"/>
              <a:buChar char="•"/>
            </a:pPr>
            <a:r>
              <a:rPr lang="fr-FR" sz="1400"/>
              <a:t>Dans le binôme, qui sera l’</a:t>
            </a:r>
            <a:r>
              <a:rPr lang="fr-FR" sz="1400" err="1"/>
              <a:t>animateur.trice</a:t>
            </a:r>
            <a:r>
              <a:rPr lang="fr-FR" sz="1400"/>
              <a:t> « principale » et qui sera la personne « collectrice », en charge de collecter et restituer les productions après l’atelier ?</a:t>
            </a:r>
          </a:p>
          <a:p>
            <a:pPr marL="285750" indent="-285750">
              <a:lnSpc>
                <a:spcPct val="100000"/>
              </a:lnSpc>
              <a:spcBef>
                <a:spcPts val="0"/>
              </a:spcBef>
              <a:spcAft>
                <a:spcPts val="600"/>
              </a:spcAft>
              <a:buClr>
                <a:schemeClr val="accent1"/>
              </a:buClr>
              <a:buFont typeface="Arial" panose="020B0604020202020204" pitchFamily="34" charset="0"/>
              <a:buChar char="•"/>
            </a:pPr>
            <a:r>
              <a:rPr lang="fr-FR" sz="1400"/>
              <a:t>En fonction du nombre d’</a:t>
            </a:r>
            <a:r>
              <a:rPr lang="fr-FR" sz="1400" err="1"/>
              <a:t>animateur.trice.s</a:t>
            </a:r>
            <a:r>
              <a:rPr lang="fr-FR" sz="1400"/>
              <a:t> et de sous-groupes, prévoyez-vous un </a:t>
            </a:r>
            <a:r>
              <a:rPr lang="fr-FR" sz="1400" err="1"/>
              <a:t>animateur.trice</a:t>
            </a:r>
            <a:r>
              <a:rPr lang="fr-FR" sz="1400"/>
              <a:t> par sous-groupe ? Ou passerez-vous de sous-groupes en sous-groupes ?</a:t>
            </a:r>
          </a:p>
          <a:p>
            <a:pPr>
              <a:lnSpc>
                <a:spcPct val="100000"/>
              </a:lnSpc>
              <a:spcBef>
                <a:spcPts val="0"/>
              </a:spcBef>
              <a:spcAft>
                <a:spcPts val="600"/>
              </a:spcAft>
              <a:buClr>
                <a:schemeClr val="accent1"/>
              </a:buClr>
            </a:pPr>
            <a:r>
              <a:rPr lang="fr-FR" sz="1400"/>
              <a:t>Par ailleurs, il est possible </a:t>
            </a:r>
            <a:r>
              <a:rPr lang="fr-FR" sz="1400" b="1"/>
              <a:t>d’animer l’atelier à distance avec Teams</a:t>
            </a:r>
            <a:r>
              <a:rPr lang="fr-FR" sz="1400"/>
              <a:t>. Dans ce cas, les différents supports d’animation seront projetés et remplis par l’animateur en direct. Le support destiné à être projeté pendant l’atelier est prévu à cet effet. Il faudra également prévoir de créer des salles virtuelles dans Teams pour les sous-groupes.</a:t>
            </a:r>
          </a:p>
          <a:p>
            <a:pPr>
              <a:lnSpc>
                <a:spcPct val="100000"/>
              </a:lnSpc>
              <a:spcBef>
                <a:spcPts val="0"/>
              </a:spcBef>
              <a:spcAft>
                <a:spcPts val="300"/>
              </a:spcAft>
              <a:buClr>
                <a:schemeClr val="accent1"/>
              </a:buClr>
            </a:pPr>
            <a:endParaRPr lang="fr-FR" sz="2000"/>
          </a:p>
          <a:p>
            <a:pPr>
              <a:lnSpc>
                <a:spcPct val="100000"/>
              </a:lnSpc>
              <a:spcBef>
                <a:spcPts val="0"/>
              </a:spcBef>
              <a:spcAft>
                <a:spcPts val="300"/>
              </a:spcAft>
              <a:buClr>
                <a:schemeClr val="accent1"/>
              </a:buClr>
            </a:pPr>
            <a:endParaRPr lang="fr-FR" sz="2000"/>
          </a:p>
          <a:p>
            <a:pPr>
              <a:lnSpc>
                <a:spcPct val="100000"/>
              </a:lnSpc>
              <a:spcBef>
                <a:spcPts val="0"/>
              </a:spcBef>
              <a:spcAft>
                <a:spcPts val="300"/>
              </a:spcAft>
              <a:buClr>
                <a:schemeClr val="accent1"/>
              </a:buClr>
            </a:pPr>
            <a:endParaRPr lang="fr-FR" sz="2000"/>
          </a:p>
        </p:txBody>
      </p:sp>
      <p:sp>
        <p:nvSpPr>
          <p:cNvPr id="9" name="Rectangle 8">
            <a:extLst>
              <a:ext uri="{FF2B5EF4-FFF2-40B4-BE49-F238E27FC236}">
                <a16:creationId xmlns:a16="http://schemas.microsoft.com/office/drawing/2014/main" id="{38730C15-7CA9-A440-2B80-5D38910566A8}"/>
              </a:ext>
            </a:extLst>
          </p:cNvPr>
          <p:cNvSpPr/>
          <p:nvPr/>
        </p:nvSpPr>
        <p:spPr>
          <a:xfrm>
            <a:off x="644632" y="5664624"/>
            <a:ext cx="4937503" cy="781548"/>
          </a:xfrm>
          <a:prstGeom prst="rect">
            <a:avLst/>
          </a:prstGeom>
          <a:solidFill>
            <a:srgbClr val="DF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Conseil aux </a:t>
            </a:r>
            <a:r>
              <a:rPr lang="fr-FR" sz="1200" b="1" err="1">
                <a:solidFill>
                  <a:schemeClr val="tx1"/>
                </a:solidFill>
                <a:latin typeface="Roboto" panose="02000000000000000000" pitchFamily="2" charset="0"/>
                <a:ea typeface="Roboto" panose="02000000000000000000" pitchFamily="2" charset="0"/>
                <a:cs typeface="Roboto" panose="02000000000000000000" pitchFamily="2" charset="0"/>
              </a:rPr>
              <a:t>animateur.trice.s</a:t>
            </a:r>
            <a:r>
              <a:rPr lang="fr-FR" sz="1200" b="1">
                <a:solidFill>
                  <a:schemeClr val="tx1"/>
                </a:solidFill>
                <a:latin typeface="Roboto" panose="02000000000000000000" pitchFamily="2" charset="0"/>
                <a:ea typeface="Roboto" panose="02000000000000000000" pitchFamily="2" charset="0"/>
                <a:cs typeface="Roboto" panose="02000000000000000000" pitchFamily="2" charset="0"/>
              </a:rPr>
              <a:t> </a:t>
            </a: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 dans le cas où vous choisissez de scinder l’atelier en 2, prévoyez un exercice collectif de « reprise » au début de la 2</a:t>
            </a:r>
            <a:r>
              <a:rPr lang="fr-FR" sz="1200" baseline="30000">
                <a:solidFill>
                  <a:schemeClr val="tx1"/>
                </a:solidFill>
                <a:latin typeface="Roboto" panose="02000000000000000000" pitchFamily="2" charset="0"/>
                <a:ea typeface="Roboto" panose="02000000000000000000" pitchFamily="2" charset="0"/>
                <a:cs typeface="Roboto" panose="02000000000000000000" pitchFamily="2" charset="0"/>
              </a:rPr>
              <a:t>ème</a:t>
            </a:r>
            <a:r>
              <a:rPr lang="fr-FR" sz="1200">
                <a:solidFill>
                  <a:schemeClr val="tx1"/>
                </a:solidFill>
                <a:latin typeface="Roboto" panose="02000000000000000000" pitchFamily="2" charset="0"/>
                <a:ea typeface="Roboto" panose="02000000000000000000" pitchFamily="2" charset="0"/>
                <a:cs typeface="Roboto" panose="02000000000000000000" pitchFamily="2" charset="0"/>
              </a:rPr>
              <a:t> partie.</a:t>
            </a:r>
            <a:endParaRPr lang="fr-FR" sz="16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3219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A32E2-852C-0186-37F8-AC4B83B813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C68C4F-EE59-1F20-F52B-090C382C3312}"/>
              </a:ext>
            </a:extLst>
          </p:cNvPr>
          <p:cNvSpPr>
            <a:spLocks noGrp="1"/>
          </p:cNvSpPr>
          <p:nvPr>
            <p:ph type="title"/>
          </p:nvPr>
        </p:nvSpPr>
        <p:spPr/>
        <p:txBody>
          <a:bodyPr>
            <a:normAutofit/>
          </a:bodyPr>
          <a:lstStyle/>
          <a:p>
            <a:r>
              <a:rPr lang="fr-FR" sz="3600"/>
              <a:t>Préparer l’atelier</a:t>
            </a:r>
          </a:p>
        </p:txBody>
      </p:sp>
      <p:sp>
        <p:nvSpPr>
          <p:cNvPr id="3" name="Espace réservé du texte 2">
            <a:extLst>
              <a:ext uri="{FF2B5EF4-FFF2-40B4-BE49-F238E27FC236}">
                <a16:creationId xmlns:a16="http://schemas.microsoft.com/office/drawing/2014/main" id="{F9BEACB4-D876-6411-D3CB-6FA55F06D080}"/>
              </a:ext>
            </a:extLst>
          </p:cNvPr>
          <p:cNvSpPr>
            <a:spLocks noGrp="1"/>
          </p:cNvSpPr>
          <p:nvPr>
            <p:ph type="body" idx="1"/>
          </p:nvPr>
        </p:nvSpPr>
        <p:spPr/>
        <p:txBody>
          <a:bodyPr>
            <a:normAutofit lnSpcReduction="10000"/>
          </a:bodyPr>
          <a:lstStyle/>
          <a:p>
            <a:r>
              <a:rPr lang="fr-FR"/>
              <a:t>Le rôle des </a:t>
            </a:r>
            <a:r>
              <a:rPr lang="fr-FR" err="1"/>
              <a:t>animateur.ices</a:t>
            </a:r>
            <a:endParaRPr lang="fr-FR"/>
          </a:p>
        </p:txBody>
      </p:sp>
      <p:sp>
        <p:nvSpPr>
          <p:cNvPr id="4" name="Espace réservé du texte 3">
            <a:extLst>
              <a:ext uri="{FF2B5EF4-FFF2-40B4-BE49-F238E27FC236}">
                <a16:creationId xmlns:a16="http://schemas.microsoft.com/office/drawing/2014/main" id="{BF510D80-6ED2-E2DD-CF9B-4E3004E1BB5C}"/>
              </a:ext>
            </a:extLst>
          </p:cNvPr>
          <p:cNvSpPr>
            <a:spLocks noGrp="1"/>
          </p:cNvSpPr>
          <p:nvPr>
            <p:ph type="body" sz="quarter" idx="13"/>
          </p:nvPr>
        </p:nvSpPr>
        <p:spPr>
          <a:xfrm>
            <a:off x="369890" y="2805996"/>
            <a:ext cx="2866734" cy="2579286"/>
          </a:xfrm>
        </p:spPr>
        <p:txBody>
          <a:bodyPr>
            <a:noAutofit/>
          </a:bodyPr>
          <a:lstStyle/>
          <a:p>
            <a:pPr algn="ctr">
              <a:lnSpc>
                <a:spcPct val="100000"/>
              </a:lnSpc>
              <a:spcBef>
                <a:spcPts val="0"/>
              </a:spcBef>
              <a:spcAft>
                <a:spcPts val="1200"/>
              </a:spcAft>
            </a:pPr>
            <a:r>
              <a:rPr lang="fr-FR" sz="1600" b="1">
                <a:solidFill>
                  <a:schemeClr val="tx2"/>
                </a:solidFill>
              </a:rPr>
              <a:t>AVANT L’ATELIER </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Inviter les participants</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Préparer le matériel (voir slide suivante)</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Réserver une salle</a:t>
            </a:r>
          </a:p>
          <a:p>
            <a:pPr marL="1485929" lvl="2" indent="-342900">
              <a:lnSpc>
                <a:spcPct val="100000"/>
              </a:lnSpc>
              <a:spcBef>
                <a:spcPts val="0"/>
              </a:spcBef>
              <a:spcAft>
                <a:spcPts val="300"/>
              </a:spcAft>
              <a:buClr>
                <a:schemeClr val="accent1"/>
              </a:buClr>
              <a:buFont typeface="Wingdings" panose="05000000000000000000" pitchFamily="2" charset="2"/>
              <a:buChar char="q"/>
            </a:pPr>
            <a:endParaRPr lang="fr-FR" sz="1600"/>
          </a:p>
        </p:txBody>
      </p:sp>
      <p:sp>
        <p:nvSpPr>
          <p:cNvPr id="5" name="Espace réservé du pied de page 4">
            <a:extLst>
              <a:ext uri="{FF2B5EF4-FFF2-40B4-BE49-F238E27FC236}">
                <a16:creationId xmlns:a16="http://schemas.microsoft.com/office/drawing/2014/main" id="{1B3607D0-5CF1-4F82-A9D9-84D0C3D48B64}"/>
              </a:ext>
            </a:extLst>
          </p:cNvPr>
          <p:cNvSpPr>
            <a:spLocks noGrp="1"/>
          </p:cNvSpPr>
          <p:nvPr>
            <p:ph type="ftr" sz="quarter" idx="14"/>
          </p:nvPr>
        </p:nvSpPr>
        <p:spPr/>
        <p:txBody>
          <a:bodyPr/>
          <a:lstStyle/>
          <a:p>
            <a:r>
              <a:rPr lang="fr-FR"/>
              <a:t>Atelier Futur Désiré – Guide d’animation</a:t>
            </a:r>
          </a:p>
        </p:txBody>
      </p:sp>
      <p:sp>
        <p:nvSpPr>
          <p:cNvPr id="6" name="Espace réservé du numéro de diapositive 5">
            <a:extLst>
              <a:ext uri="{FF2B5EF4-FFF2-40B4-BE49-F238E27FC236}">
                <a16:creationId xmlns:a16="http://schemas.microsoft.com/office/drawing/2014/main" id="{B94175D6-20E4-A693-5A0A-B5326422B212}"/>
              </a:ext>
            </a:extLst>
          </p:cNvPr>
          <p:cNvSpPr>
            <a:spLocks noGrp="1"/>
          </p:cNvSpPr>
          <p:nvPr>
            <p:ph type="sldNum" sz="quarter" idx="15"/>
          </p:nvPr>
        </p:nvSpPr>
        <p:spPr/>
        <p:txBody>
          <a:bodyPr/>
          <a:lstStyle/>
          <a:p>
            <a:fld id="{4EB0D595-698A-B449-B816-26BBF40635ED}" type="slidenum">
              <a:rPr lang="fr-FR" smtClean="0"/>
              <a:pPr/>
              <a:t>7</a:t>
            </a:fld>
            <a:endParaRPr lang="fr-FR"/>
          </a:p>
        </p:txBody>
      </p:sp>
      <p:sp>
        <p:nvSpPr>
          <p:cNvPr id="11" name="ZoneTexte 10">
            <a:extLst>
              <a:ext uri="{FF2B5EF4-FFF2-40B4-BE49-F238E27FC236}">
                <a16:creationId xmlns:a16="http://schemas.microsoft.com/office/drawing/2014/main" id="{987A0F98-56CE-82AB-ABBE-745FCA2A0BDB}"/>
              </a:ext>
            </a:extLst>
          </p:cNvPr>
          <p:cNvSpPr txBox="1"/>
          <p:nvPr/>
        </p:nvSpPr>
        <p:spPr>
          <a:xfrm>
            <a:off x="2319866" y="7420801"/>
            <a:ext cx="6163732" cy="369332"/>
          </a:xfrm>
          <a:prstGeom prst="rect">
            <a:avLst/>
          </a:prstGeom>
          <a:noFill/>
        </p:spPr>
        <p:txBody>
          <a:bodyPr wrap="square">
            <a:spAutoFit/>
          </a:bodyPr>
          <a:lstStyle/>
          <a:p>
            <a:pPr marL="342900" indent="-342900">
              <a:buFont typeface="Wingdings" panose="05000000000000000000" pitchFamily="2" charset="2"/>
              <a:buChar char="q"/>
            </a:pPr>
            <a:endParaRPr lang="fr-FR" sz="1800"/>
          </a:p>
        </p:txBody>
      </p:sp>
      <p:sp>
        <p:nvSpPr>
          <p:cNvPr id="13" name="Espace réservé du texte 3">
            <a:extLst>
              <a:ext uri="{FF2B5EF4-FFF2-40B4-BE49-F238E27FC236}">
                <a16:creationId xmlns:a16="http://schemas.microsoft.com/office/drawing/2014/main" id="{BDAC5F43-2001-4437-709B-C6BFF8931D49}"/>
              </a:ext>
            </a:extLst>
          </p:cNvPr>
          <p:cNvSpPr txBox="1">
            <a:spLocks/>
          </p:cNvSpPr>
          <p:nvPr/>
        </p:nvSpPr>
        <p:spPr>
          <a:xfrm>
            <a:off x="3492928" y="2805996"/>
            <a:ext cx="4685302" cy="3448684"/>
          </a:xfrm>
          <a:prstGeom prst="rect">
            <a:avLst/>
          </a:prstGeom>
        </p:spPr>
        <p:txBody>
          <a:bodyPr>
            <a:noAutofit/>
          </a:bodyPr>
          <a:lstStyle>
            <a:lvl1pPr marL="0" indent="0" algn="l" defTabSz="914422" rtl="0" eaLnBrk="1" latinLnBrk="0" hangingPunct="1">
              <a:lnSpc>
                <a:spcPct val="150000"/>
              </a:lnSpc>
              <a:spcBef>
                <a:spcPts val="1001"/>
              </a:spcBef>
              <a:buFont typeface="Arial" panose="020B0604020202020204" pitchFamily="34" charset="0"/>
              <a:buNone/>
              <a:defRPr sz="1801"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18" indent="-228607" algn="l" defTabSz="914422" rtl="0" eaLnBrk="1" latinLnBrk="0" hangingPunct="1">
              <a:lnSpc>
                <a:spcPct val="15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29" indent="-228607" algn="l" defTabSz="914422" rtl="0" eaLnBrk="1" latinLnBrk="0" hangingPunct="1">
              <a:lnSpc>
                <a:spcPct val="150000"/>
              </a:lnSpc>
              <a:spcBef>
                <a:spcPts val="500"/>
              </a:spcBef>
              <a:buClr>
                <a:srgbClr val="CEAB5D"/>
              </a:buClr>
              <a:buFont typeface="Wingdings" pitchFamily="2" charset="2"/>
              <a:buChar char="§"/>
              <a:defRPr sz="1401"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40" indent="-228607" algn="l" defTabSz="914422" rtl="0" eaLnBrk="1" latinLnBrk="0" hangingPunct="1">
              <a:lnSpc>
                <a:spcPct val="150000"/>
              </a:lnSpc>
              <a:spcBef>
                <a:spcPts val="500"/>
              </a:spcBef>
              <a:buClr>
                <a:srgbClr val="CEAB5D"/>
              </a:buClr>
              <a:buFont typeface="Wingdings" pitchFamily="2" charset="2"/>
              <a:buChar char="§"/>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53" indent="-228607" algn="l" defTabSz="914422" rtl="0" eaLnBrk="1" latinLnBrk="0" hangingPunct="1">
              <a:lnSpc>
                <a:spcPct val="150000"/>
              </a:lnSpc>
              <a:spcBef>
                <a:spcPts val="500"/>
              </a:spcBef>
              <a:buClr>
                <a:srgbClr val="CEAB5D"/>
              </a:buClr>
              <a:buFont typeface="Wingdings" pitchFamily="2" charset="2"/>
              <a:buChar char="§"/>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lnSpc>
                <a:spcPct val="100000"/>
              </a:lnSpc>
              <a:spcBef>
                <a:spcPts val="0"/>
              </a:spcBef>
              <a:spcAft>
                <a:spcPts val="1200"/>
              </a:spcAft>
            </a:pPr>
            <a:r>
              <a:rPr lang="fr-FR" sz="1600" b="1">
                <a:solidFill>
                  <a:schemeClr val="tx2"/>
                </a:solidFill>
              </a:rPr>
              <a:t>PENDANT L’ATELIER</a:t>
            </a:r>
          </a:p>
          <a:p>
            <a:pPr>
              <a:lnSpc>
                <a:spcPct val="100000"/>
              </a:lnSpc>
              <a:spcBef>
                <a:spcPts val="0"/>
              </a:spcBef>
              <a:spcAft>
                <a:spcPts val="300"/>
              </a:spcAft>
            </a:pPr>
            <a:r>
              <a:rPr lang="fr-FR" sz="1400" err="1"/>
              <a:t>Animateur.trice</a:t>
            </a:r>
            <a:r>
              <a:rPr lang="fr-FR" sz="1400"/>
              <a:t> :</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Enoncer avec clarté et précision les consignes</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Maîtriser le temps</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Favoriser la prise de parole entre les </a:t>
            </a:r>
            <a:r>
              <a:rPr lang="fr-FR" sz="1400" err="1"/>
              <a:t>participant.e.s</a:t>
            </a:r>
            <a:endParaRPr lang="fr-FR" sz="1400"/>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Animer les sessions de restitution</a:t>
            </a:r>
          </a:p>
          <a:p>
            <a:pPr marL="342900" indent="-342900">
              <a:lnSpc>
                <a:spcPct val="100000"/>
              </a:lnSpc>
              <a:spcBef>
                <a:spcPts val="0"/>
              </a:spcBef>
              <a:spcAft>
                <a:spcPts val="300"/>
              </a:spcAft>
              <a:buClr>
                <a:schemeClr val="accent1"/>
              </a:buClr>
              <a:buFont typeface="Wingdings" panose="05000000000000000000" pitchFamily="2" charset="2"/>
              <a:buChar char="q"/>
            </a:pPr>
            <a:endParaRPr lang="fr-FR" sz="1400"/>
          </a:p>
          <a:p>
            <a:pPr>
              <a:lnSpc>
                <a:spcPct val="100000"/>
              </a:lnSpc>
              <a:spcBef>
                <a:spcPts val="0"/>
              </a:spcBef>
              <a:spcAft>
                <a:spcPts val="300"/>
              </a:spcAft>
            </a:pPr>
            <a:r>
              <a:rPr lang="fr-FR" sz="1400" err="1"/>
              <a:t>Collecteur.trice</a:t>
            </a:r>
            <a:r>
              <a:rPr lang="fr-FR" sz="1400"/>
              <a:t> :</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Retranscrire les réponses des </a:t>
            </a:r>
            <a:r>
              <a:rPr lang="fr-FR" sz="1400" err="1"/>
              <a:t>participant.e.s</a:t>
            </a:r>
            <a:r>
              <a:rPr lang="fr-FR" sz="1400"/>
              <a:t> : prendre des notes, prendre en photos les productions</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Garder un œil sur le temps</a:t>
            </a:r>
          </a:p>
          <a:p>
            <a:pPr marL="342900" indent="-342900">
              <a:lnSpc>
                <a:spcPct val="100000"/>
              </a:lnSpc>
              <a:spcBef>
                <a:spcPts val="0"/>
              </a:spcBef>
              <a:spcAft>
                <a:spcPts val="300"/>
              </a:spcAft>
              <a:buClr>
                <a:schemeClr val="accent1"/>
              </a:buClr>
              <a:buFont typeface="Wingdings" panose="05000000000000000000" pitchFamily="2" charset="2"/>
              <a:buChar char="q"/>
            </a:pPr>
            <a:r>
              <a:rPr lang="fr-FR" sz="1400"/>
              <a:t>Collecter les différentes productions à la fin de l’atelier</a:t>
            </a:r>
          </a:p>
          <a:p>
            <a:pPr marL="1485929" lvl="2" indent="-342900">
              <a:lnSpc>
                <a:spcPct val="100000"/>
              </a:lnSpc>
              <a:spcBef>
                <a:spcPts val="0"/>
              </a:spcBef>
              <a:spcAft>
                <a:spcPts val="300"/>
              </a:spcAft>
              <a:buClr>
                <a:schemeClr val="accent1"/>
              </a:buClr>
              <a:buFont typeface="Wingdings" panose="05000000000000000000" pitchFamily="2" charset="2"/>
              <a:buChar char="q"/>
            </a:pPr>
            <a:endParaRPr lang="fr-FR" sz="1600"/>
          </a:p>
        </p:txBody>
      </p:sp>
      <p:pic>
        <p:nvPicPr>
          <p:cNvPr id="9" name="Graphique 8" descr="Boîte de réception contour">
            <a:extLst>
              <a:ext uri="{FF2B5EF4-FFF2-40B4-BE49-F238E27FC236}">
                <a16:creationId xmlns:a16="http://schemas.microsoft.com/office/drawing/2014/main" id="{56E30A17-6AB3-3133-6AD3-DE5ED372C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5923" y="1929874"/>
            <a:ext cx="914400" cy="914400"/>
          </a:xfrm>
          <a:prstGeom prst="rect">
            <a:avLst/>
          </a:prstGeom>
        </p:spPr>
      </p:pic>
      <p:pic>
        <p:nvPicPr>
          <p:cNvPr id="14" name="Graphique 13" descr="Enseignant contour">
            <a:extLst>
              <a:ext uri="{FF2B5EF4-FFF2-40B4-BE49-F238E27FC236}">
                <a16:creationId xmlns:a16="http://schemas.microsoft.com/office/drawing/2014/main" id="{9FFEFE57-2731-066D-0A7A-57BA8DF48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0486" y="1896472"/>
            <a:ext cx="914400" cy="914400"/>
          </a:xfrm>
          <a:prstGeom prst="rect">
            <a:avLst/>
          </a:prstGeom>
        </p:spPr>
      </p:pic>
      <p:pic>
        <p:nvPicPr>
          <p:cNvPr id="18" name="Graphique 17" descr="Photocopieuse contour">
            <a:extLst>
              <a:ext uri="{FF2B5EF4-FFF2-40B4-BE49-F238E27FC236}">
                <a16:creationId xmlns:a16="http://schemas.microsoft.com/office/drawing/2014/main" id="{C39584FD-6A28-7677-BC5B-EA109CBEA8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6057" y="1922516"/>
            <a:ext cx="914400" cy="914400"/>
          </a:xfrm>
          <a:prstGeom prst="rect">
            <a:avLst/>
          </a:prstGeom>
        </p:spPr>
      </p:pic>
      <p:sp>
        <p:nvSpPr>
          <p:cNvPr id="20" name="ZoneTexte 19">
            <a:extLst>
              <a:ext uri="{FF2B5EF4-FFF2-40B4-BE49-F238E27FC236}">
                <a16:creationId xmlns:a16="http://schemas.microsoft.com/office/drawing/2014/main" id="{442DD9CB-4474-E105-880A-5037211E53EF}"/>
              </a:ext>
            </a:extLst>
          </p:cNvPr>
          <p:cNvSpPr txBox="1"/>
          <p:nvPr/>
        </p:nvSpPr>
        <p:spPr>
          <a:xfrm>
            <a:off x="8381318" y="2805996"/>
            <a:ext cx="3163610" cy="1823576"/>
          </a:xfrm>
          <a:prstGeom prst="rect">
            <a:avLst/>
          </a:prstGeom>
          <a:noFill/>
        </p:spPr>
        <p:txBody>
          <a:bodyPr wrap="square">
            <a:spAutoFit/>
          </a:bodyPr>
          <a:lstStyle/>
          <a:p>
            <a:pPr algn="ctr" defTabSz="914422">
              <a:spcAft>
                <a:spcPts val="1200"/>
              </a:spcAft>
            </a:pPr>
            <a:r>
              <a:rPr lang="fr-FR" sz="1600" b="1">
                <a:solidFill>
                  <a:schemeClr val="tx2"/>
                </a:solidFill>
                <a:latin typeface="Roboto" panose="02000000000000000000" pitchFamily="2" charset="0"/>
                <a:ea typeface="Roboto" panose="02000000000000000000" pitchFamily="2" charset="0"/>
                <a:cs typeface="Roboto" panose="02000000000000000000" pitchFamily="2" charset="0"/>
              </a:rPr>
              <a:t>APRÈS L’ATELIER </a:t>
            </a:r>
          </a:p>
          <a:p>
            <a:pPr marL="342900" lvl="1" indent="-342900" defTabSz="914422">
              <a:spcAft>
                <a:spcPts val="300"/>
              </a:spcAft>
              <a:buClr>
                <a:schemeClr val="accent1"/>
              </a:buClr>
              <a:buFont typeface="Wingdings" panose="05000000000000000000" pitchFamily="2" charset="2"/>
              <a:buChar char="q"/>
            </a:pPr>
            <a:r>
              <a:rPr lang="fr-FR" sz="1400">
                <a:latin typeface="Roboto" panose="02000000000000000000" pitchFamily="2" charset="0"/>
                <a:ea typeface="Roboto" panose="02000000000000000000" pitchFamily="2" charset="0"/>
                <a:cs typeface="Roboto" panose="02000000000000000000" pitchFamily="2" charset="0"/>
              </a:rPr>
              <a:t>Consolider les productions et les partager à l’équipe projet (voir partie « Après l’atelier »)</a:t>
            </a:r>
          </a:p>
          <a:p>
            <a:pPr marL="342900" lvl="1" indent="-342900" defTabSz="914422">
              <a:spcAft>
                <a:spcPts val="300"/>
              </a:spcAft>
              <a:buClr>
                <a:schemeClr val="accent1"/>
              </a:buClr>
              <a:buFont typeface="Wingdings" panose="05000000000000000000" pitchFamily="2" charset="2"/>
              <a:buChar char="q"/>
            </a:pPr>
            <a:r>
              <a:rPr lang="fr-FR" sz="1400">
                <a:latin typeface="Roboto" panose="02000000000000000000" pitchFamily="2" charset="0"/>
                <a:ea typeface="Roboto" panose="02000000000000000000" pitchFamily="2" charset="0"/>
                <a:cs typeface="Roboto" panose="02000000000000000000" pitchFamily="2" charset="0"/>
              </a:rPr>
              <a:t>Participer à un des temps de </a:t>
            </a:r>
            <a:r>
              <a:rPr lang="fr-FR" sz="1400" err="1">
                <a:latin typeface="Roboto" panose="02000000000000000000" pitchFamily="2" charset="0"/>
                <a:ea typeface="Roboto" panose="02000000000000000000" pitchFamily="2" charset="0"/>
                <a:cs typeface="Roboto" panose="02000000000000000000" pitchFamily="2" charset="0"/>
              </a:rPr>
              <a:t>débriefs</a:t>
            </a:r>
            <a:r>
              <a:rPr lang="fr-FR" sz="1400">
                <a:latin typeface="Roboto" panose="02000000000000000000" pitchFamily="2" charset="0"/>
                <a:ea typeface="Roboto" panose="02000000000000000000" pitchFamily="2" charset="0"/>
                <a:cs typeface="Roboto" panose="02000000000000000000" pitchFamily="2" charset="0"/>
              </a:rPr>
              <a:t> mensuels avec l’équipe projet</a:t>
            </a:r>
          </a:p>
        </p:txBody>
      </p:sp>
    </p:spTree>
    <p:extLst>
      <p:ext uri="{BB962C8B-B14F-4D97-AF65-F5344CB8AC3E}">
        <p14:creationId xmlns:p14="http://schemas.microsoft.com/office/powerpoint/2010/main" val="166531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9B7B3A-7B8C-8B03-B8E9-80026FF2DDB1}"/>
              </a:ext>
            </a:extLst>
          </p:cNvPr>
          <p:cNvSpPr>
            <a:spLocks noGrp="1"/>
          </p:cNvSpPr>
          <p:nvPr>
            <p:ph type="title"/>
          </p:nvPr>
        </p:nvSpPr>
        <p:spPr/>
        <p:txBody>
          <a:bodyPr>
            <a:noAutofit/>
          </a:bodyPr>
          <a:lstStyle/>
          <a:p>
            <a:r>
              <a:rPr lang="fr-FR" sz="3600"/>
              <a:t>préparer l’atelier</a:t>
            </a:r>
          </a:p>
        </p:txBody>
      </p:sp>
      <p:sp>
        <p:nvSpPr>
          <p:cNvPr id="5" name="Espace réservé du pied de page 4">
            <a:extLst>
              <a:ext uri="{FF2B5EF4-FFF2-40B4-BE49-F238E27FC236}">
                <a16:creationId xmlns:a16="http://schemas.microsoft.com/office/drawing/2014/main" id="{2105B11E-2023-20A3-840A-B7CCC7CA5069}"/>
              </a:ext>
            </a:extLst>
          </p:cNvPr>
          <p:cNvSpPr>
            <a:spLocks noGrp="1"/>
          </p:cNvSpPr>
          <p:nvPr>
            <p:ph type="ftr" sz="quarter" idx="14"/>
          </p:nvPr>
        </p:nvSpPr>
        <p:spPr/>
        <p:txBody>
          <a:bodyPr/>
          <a:lstStyle/>
          <a:p>
            <a:r>
              <a:rPr lang="fr-FR"/>
              <a:t>Atelier Futur Désiré – Guide d’animation</a:t>
            </a:r>
          </a:p>
        </p:txBody>
      </p:sp>
      <p:sp>
        <p:nvSpPr>
          <p:cNvPr id="3" name="Espace réservé du texte 2">
            <a:extLst>
              <a:ext uri="{FF2B5EF4-FFF2-40B4-BE49-F238E27FC236}">
                <a16:creationId xmlns:a16="http://schemas.microsoft.com/office/drawing/2014/main" id="{0AD040F7-3363-CB27-E8AE-880678EF894C}"/>
              </a:ext>
            </a:extLst>
          </p:cNvPr>
          <p:cNvSpPr>
            <a:spLocks noGrp="1"/>
          </p:cNvSpPr>
          <p:nvPr>
            <p:ph type="body" idx="1"/>
          </p:nvPr>
        </p:nvSpPr>
        <p:spPr/>
        <p:txBody>
          <a:bodyPr>
            <a:normAutofit lnSpcReduction="10000"/>
          </a:bodyPr>
          <a:lstStyle/>
          <a:p>
            <a:r>
              <a:rPr lang="fr-FR"/>
              <a:t>Check-list pratique</a:t>
            </a:r>
          </a:p>
        </p:txBody>
      </p:sp>
      <p:sp>
        <p:nvSpPr>
          <p:cNvPr id="4" name="Espace réservé du texte 3">
            <a:extLst>
              <a:ext uri="{FF2B5EF4-FFF2-40B4-BE49-F238E27FC236}">
                <a16:creationId xmlns:a16="http://schemas.microsoft.com/office/drawing/2014/main" id="{A23D7BB9-7D7D-57BB-A364-FAD36527C5BF}"/>
              </a:ext>
            </a:extLst>
          </p:cNvPr>
          <p:cNvSpPr>
            <a:spLocks noGrp="1"/>
          </p:cNvSpPr>
          <p:nvPr>
            <p:ph type="body" sz="quarter" idx="13"/>
          </p:nvPr>
        </p:nvSpPr>
        <p:spPr>
          <a:xfrm>
            <a:off x="557213" y="1974573"/>
            <a:ext cx="6189868" cy="4217683"/>
          </a:xfrm>
        </p:spPr>
        <p:txBody>
          <a:bodyPr lIns="36000">
            <a:noAutofit/>
          </a:bodyPr>
          <a:lstStyle/>
          <a:p>
            <a:pPr marL="342900" indent="-342900">
              <a:lnSpc>
                <a:spcPct val="100000"/>
              </a:lnSpc>
              <a:buFont typeface="Wingdings" panose="05000000000000000000" pitchFamily="2" charset="2"/>
              <a:buChar char="q"/>
            </a:pPr>
            <a:r>
              <a:rPr lang="fr-FR" sz="1800"/>
              <a:t>Préparer le matériel : </a:t>
            </a:r>
          </a:p>
          <a:p>
            <a:pPr marL="1028718" lvl="1" indent="-342900">
              <a:lnSpc>
                <a:spcPct val="100000"/>
              </a:lnSpc>
              <a:buFont typeface="Wingdings" panose="05000000000000000000" pitchFamily="2" charset="2"/>
              <a:buChar char="q"/>
            </a:pPr>
            <a:r>
              <a:rPr lang="fr-FR" sz="1400"/>
              <a:t>Stylos</a:t>
            </a:r>
          </a:p>
          <a:p>
            <a:pPr marL="1028718" lvl="1" indent="-342900">
              <a:lnSpc>
                <a:spcPct val="100000"/>
              </a:lnSpc>
              <a:buFont typeface="Wingdings" panose="05000000000000000000" pitchFamily="2" charset="2"/>
              <a:buChar char="q"/>
            </a:pPr>
            <a:r>
              <a:rPr lang="fr-FR" sz="1400"/>
              <a:t>PC et adaptateur</a:t>
            </a:r>
          </a:p>
          <a:p>
            <a:pPr marL="1028718" lvl="1" indent="-342900">
              <a:lnSpc>
                <a:spcPct val="100000"/>
              </a:lnSpc>
              <a:buFont typeface="Wingdings" panose="05000000000000000000" pitchFamily="2" charset="2"/>
              <a:buChar char="q"/>
            </a:pPr>
            <a:r>
              <a:rPr lang="fr-FR" sz="1400"/>
              <a:t>Dans le cas d’une animation à distance : envoyer le(s) lien(s) Teams de l’atelier et les supports</a:t>
            </a:r>
          </a:p>
          <a:p>
            <a:pPr marL="1028718" lvl="1" indent="-342900">
              <a:lnSpc>
                <a:spcPct val="100000"/>
              </a:lnSpc>
              <a:buFont typeface="Wingdings" panose="05000000000000000000" pitchFamily="2" charset="2"/>
              <a:buChar char="q"/>
            </a:pPr>
            <a:r>
              <a:rPr lang="fr-FR" sz="1400"/>
              <a:t>Le cas échéant (pour la séquence 1) : des feutres, des feuilles, des ciseaux, de la colle, voire des magazines</a:t>
            </a:r>
          </a:p>
          <a:p>
            <a:pPr marL="342900" indent="-342900">
              <a:lnSpc>
                <a:spcPct val="100000"/>
              </a:lnSpc>
              <a:buFont typeface="Wingdings" panose="05000000000000000000" pitchFamily="2" charset="2"/>
              <a:buChar char="q"/>
            </a:pPr>
            <a:r>
              <a:rPr lang="fr-FR" sz="1800"/>
              <a:t>Imprimer les supports d’animation :</a:t>
            </a:r>
          </a:p>
          <a:p>
            <a:pPr marL="1028718" lvl="1" indent="-342900">
              <a:lnSpc>
                <a:spcPct val="100000"/>
              </a:lnSpc>
              <a:buFont typeface="Wingdings" panose="05000000000000000000" pitchFamily="2" charset="2"/>
              <a:buChar char="q"/>
            </a:pPr>
            <a:r>
              <a:rPr lang="fr-FR" sz="1400"/>
              <a:t>Pour la séquence 1 : </a:t>
            </a:r>
          </a:p>
          <a:p>
            <a:pPr marL="1485929" lvl="2" indent="-342900">
              <a:lnSpc>
                <a:spcPct val="100000"/>
              </a:lnSpc>
              <a:buClr>
                <a:schemeClr val="accent1"/>
              </a:buClr>
              <a:buFont typeface="Wingdings" panose="05000000000000000000" pitchFamily="2" charset="2"/>
              <a:buChar char="q"/>
            </a:pPr>
            <a:r>
              <a:rPr lang="fr-FR" sz="1400"/>
              <a:t>Cartes « le Monde en 2037 » : 1 jeu de cartes / groupe</a:t>
            </a:r>
          </a:p>
          <a:p>
            <a:pPr marL="1485929" lvl="2" indent="-342900">
              <a:lnSpc>
                <a:spcPct val="100000"/>
              </a:lnSpc>
              <a:buClr>
                <a:schemeClr val="accent1"/>
              </a:buClr>
              <a:buFont typeface="Wingdings" panose="05000000000000000000" pitchFamily="2" charset="2"/>
              <a:buChar char="q"/>
            </a:pPr>
            <a:r>
              <a:rPr lang="fr-FR" sz="1400"/>
              <a:t>Unes de journaux (si impression) : 1 jeu de Unes / groupe + 1 jeu d’images / groupe</a:t>
            </a:r>
          </a:p>
          <a:p>
            <a:pPr marL="1028718" lvl="1" indent="-342900">
              <a:lnSpc>
                <a:spcPct val="100000"/>
              </a:lnSpc>
              <a:buFont typeface="Wingdings" panose="05000000000000000000" pitchFamily="2" charset="2"/>
              <a:buChar char="q"/>
            </a:pPr>
            <a:r>
              <a:rPr lang="fr-FR" sz="1400"/>
              <a:t>Pour la séquence 2 :</a:t>
            </a:r>
          </a:p>
          <a:p>
            <a:pPr marL="1485929" lvl="2" indent="-342900">
              <a:lnSpc>
                <a:spcPct val="100000"/>
              </a:lnSpc>
              <a:buClr>
                <a:schemeClr val="accent1"/>
              </a:buClr>
              <a:buFont typeface="Wingdings" panose="05000000000000000000" pitchFamily="2" charset="2"/>
              <a:buChar char="q"/>
            </a:pPr>
            <a:r>
              <a:rPr lang="fr-FR" sz="1400"/>
              <a:t>Cartes « le Mouvement en 2037 » : 1 jeu de cartes / groupe</a:t>
            </a:r>
          </a:p>
          <a:p>
            <a:pPr marL="1485929" lvl="2" indent="-342900">
              <a:lnSpc>
                <a:spcPct val="100000"/>
              </a:lnSpc>
              <a:buClr>
                <a:schemeClr val="accent1"/>
              </a:buClr>
              <a:buFont typeface="Wingdings" panose="05000000000000000000" pitchFamily="2" charset="2"/>
              <a:buChar char="q"/>
            </a:pPr>
            <a:r>
              <a:rPr lang="fr-FR" sz="1400"/>
              <a:t>Gabarit « chantiers » : 3 gabarits / groupe</a:t>
            </a:r>
          </a:p>
        </p:txBody>
      </p:sp>
      <p:sp>
        <p:nvSpPr>
          <p:cNvPr id="6" name="Espace réservé du numéro de diapositive 5">
            <a:extLst>
              <a:ext uri="{FF2B5EF4-FFF2-40B4-BE49-F238E27FC236}">
                <a16:creationId xmlns:a16="http://schemas.microsoft.com/office/drawing/2014/main" id="{D7AA5011-E3B7-CC9E-E33A-3110EBB7888F}"/>
              </a:ext>
            </a:extLst>
          </p:cNvPr>
          <p:cNvSpPr>
            <a:spLocks noGrp="1"/>
          </p:cNvSpPr>
          <p:nvPr>
            <p:ph type="sldNum" sz="quarter" idx="15"/>
          </p:nvPr>
        </p:nvSpPr>
        <p:spPr/>
        <p:txBody>
          <a:bodyPr/>
          <a:lstStyle/>
          <a:p>
            <a:fld id="{4EB0D595-698A-B449-B816-26BBF40635ED}" type="slidenum">
              <a:rPr lang="fr-FR" smtClean="0"/>
              <a:pPr/>
              <a:t>8</a:t>
            </a:fld>
            <a:endParaRPr lang="fr-FR"/>
          </a:p>
        </p:txBody>
      </p:sp>
      <p:sp>
        <p:nvSpPr>
          <p:cNvPr id="8" name="Espace réservé du texte 3">
            <a:extLst>
              <a:ext uri="{FF2B5EF4-FFF2-40B4-BE49-F238E27FC236}">
                <a16:creationId xmlns:a16="http://schemas.microsoft.com/office/drawing/2014/main" id="{9DBE30F6-0A55-4374-232D-D555C91406BE}"/>
              </a:ext>
            </a:extLst>
          </p:cNvPr>
          <p:cNvSpPr txBox="1">
            <a:spLocks/>
          </p:cNvSpPr>
          <p:nvPr/>
        </p:nvSpPr>
        <p:spPr>
          <a:xfrm>
            <a:off x="6858000" y="1965056"/>
            <a:ext cx="4751122" cy="4227200"/>
          </a:xfrm>
          <a:prstGeom prst="rect">
            <a:avLst/>
          </a:prstGeom>
        </p:spPr>
        <p:txBody>
          <a:bodyPr>
            <a:noAutofit/>
          </a:bodyPr>
          <a:lstStyle>
            <a:lvl1pPr marL="0" indent="0" algn="l" defTabSz="914422" rtl="0" eaLnBrk="1" latinLnBrk="0" hangingPunct="1">
              <a:lnSpc>
                <a:spcPct val="150000"/>
              </a:lnSpc>
              <a:spcBef>
                <a:spcPts val="1001"/>
              </a:spcBef>
              <a:buFont typeface="Arial" panose="020B0604020202020204" pitchFamily="34" charset="0"/>
              <a:buNone/>
              <a:defRPr sz="1801"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18" indent="-228607" algn="l" defTabSz="914422" rtl="0" eaLnBrk="1" latinLnBrk="0" hangingPunct="1">
              <a:lnSpc>
                <a:spcPct val="150000"/>
              </a:lnSpc>
              <a:spcBef>
                <a:spcPts val="500"/>
              </a:spcBef>
              <a:buClr>
                <a:srgbClr val="CEAB5D"/>
              </a:buClr>
              <a:buFont typeface="Wingdings" pitchFamily="2" charset="2"/>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29" indent="-228607" algn="l" defTabSz="914422" rtl="0" eaLnBrk="1" latinLnBrk="0" hangingPunct="1">
              <a:lnSpc>
                <a:spcPct val="150000"/>
              </a:lnSpc>
              <a:spcBef>
                <a:spcPts val="500"/>
              </a:spcBef>
              <a:buClr>
                <a:srgbClr val="CEAB5D"/>
              </a:buClr>
              <a:buFont typeface="Wingdings" pitchFamily="2" charset="2"/>
              <a:buChar char="§"/>
              <a:defRPr sz="1401"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40" indent="-228607" algn="l" defTabSz="914422" rtl="0" eaLnBrk="1" latinLnBrk="0" hangingPunct="1">
              <a:lnSpc>
                <a:spcPct val="150000"/>
              </a:lnSpc>
              <a:spcBef>
                <a:spcPts val="500"/>
              </a:spcBef>
              <a:buClr>
                <a:srgbClr val="CEAB5D"/>
              </a:buClr>
              <a:buFont typeface="Wingdings" pitchFamily="2" charset="2"/>
              <a:buChar char="§"/>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53" indent="-228607" algn="l" defTabSz="914422" rtl="0" eaLnBrk="1" latinLnBrk="0" hangingPunct="1">
              <a:lnSpc>
                <a:spcPct val="150000"/>
              </a:lnSpc>
              <a:spcBef>
                <a:spcPts val="500"/>
              </a:spcBef>
              <a:buClr>
                <a:srgbClr val="CEAB5D"/>
              </a:buClr>
              <a:buFont typeface="Wingdings" pitchFamily="2" charset="2"/>
              <a:buChar char="§"/>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342900" indent="-342900">
              <a:lnSpc>
                <a:spcPct val="100000"/>
              </a:lnSpc>
              <a:buFont typeface="Wingdings" panose="05000000000000000000" pitchFamily="2" charset="2"/>
              <a:buChar char="q"/>
            </a:pPr>
            <a:r>
              <a:rPr lang="fr-FR" sz="1800"/>
              <a:t>Organiser les groupes de travail en amont</a:t>
            </a:r>
          </a:p>
          <a:p>
            <a:pPr marL="1028718" lvl="1" indent="-342900">
              <a:lnSpc>
                <a:spcPct val="100000"/>
              </a:lnSpc>
              <a:buFont typeface="Wingdings" panose="05000000000000000000" pitchFamily="2" charset="2"/>
              <a:buChar char="q"/>
            </a:pPr>
            <a:r>
              <a:rPr lang="fr-FR" sz="1400"/>
              <a:t>Possibilité de </a:t>
            </a:r>
            <a:r>
              <a:rPr lang="fr-FR" sz="1400" err="1"/>
              <a:t>pré-former</a:t>
            </a:r>
            <a:r>
              <a:rPr lang="fr-FR" sz="1400"/>
              <a:t> les groupes en amont</a:t>
            </a:r>
          </a:p>
          <a:p>
            <a:pPr marL="1028718" lvl="1" indent="-342900">
              <a:lnSpc>
                <a:spcPct val="100000"/>
              </a:lnSpc>
              <a:buFont typeface="Wingdings" panose="05000000000000000000" pitchFamily="2" charset="2"/>
              <a:buChar char="q"/>
            </a:pPr>
            <a:r>
              <a:rPr lang="fr-FR" sz="1400"/>
              <a:t>Pour les différents travaux en sous-groupes : 8 à 10 personnes maximum</a:t>
            </a:r>
          </a:p>
          <a:p>
            <a:pPr marL="342900" indent="-342900">
              <a:lnSpc>
                <a:spcPct val="100000"/>
              </a:lnSpc>
              <a:buFont typeface="Wingdings" panose="05000000000000000000" pitchFamily="2" charset="2"/>
              <a:buChar char="q"/>
            </a:pPr>
            <a:r>
              <a:rPr lang="fr-FR" sz="1800"/>
              <a:t>Préparer la salle :</a:t>
            </a:r>
          </a:p>
          <a:p>
            <a:pPr marL="1028718" lvl="1" indent="-342900">
              <a:lnSpc>
                <a:spcPct val="100000"/>
              </a:lnSpc>
              <a:buFont typeface="Wingdings" pitchFamily="2" charset="2"/>
              <a:buChar char="q"/>
            </a:pPr>
            <a:r>
              <a:rPr lang="fr-FR" sz="1400"/>
              <a:t>S’assurer de disposer d’une salle suffisamment grande pour permettre à chaque groupe de travailler en disposant les tables et les chaises de manière à s’isoler relativement des autres</a:t>
            </a:r>
          </a:p>
          <a:p>
            <a:pPr marL="1028718" lvl="1" indent="-342900">
              <a:lnSpc>
                <a:spcPct val="100000"/>
              </a:lnSpc>
              <a:buFont typeface="Wingdings" pitchFamily="2" charset="2"/>
              <a:buChar char="q"/>
            </a:pPr>
            <a:r>
              <a:rPr lang="fr-FR" sz="1400"/>
              <a:t>Prévoir de quoi projeter le support d’animation</a:t>
            </a:r>
          </a:p>
          <a:p>
            <a:pPr>
              <a:lnSpc>
                <a:spcPct val="100000"/>
              </a:lnSpc>
            </a:pPr>
            <a:endParaRPr lang="fr-FR" sz="1800"/>
          </a:p>
        </p:txBody>
      </p:sp>
    </p:spTree>
    <p:extLst>
      <p:ext uri="{BB962C8B-B14F-4D97-AF65-F5344CB8AC3E}">
        <p14:creationId xmlns:p14="http://schemas.microsoft.com/office/powerpoint/2010/main" val="2806599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5062B-8F0C-E3C8-0D93-49E11D88B87A}"/>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92B8C6-0011-A13B-1348-59C7F656DBDD}"/>
              </a:ext>
            </a:extLst>
          </p:cNvPr>
          <p:cNvSpPr>
            <a:spLocks noGrp="1"/>
          </p:cNvSpPr>
          <p:nvPr>
            <p:ph type="body" sz="quarter" idx="10"/>
          </p:nvPr>
        </p:nvSpPr>
        <p:spPr/>
        <p:txBody>
          <a:bodyPr/>
          <a:lstStyle/>
          <a:p>
            <a:r>
              <a:rPr lang="fr-FR"/>
              <a:t>ANIMER l’atelier</a:t>
            </a:r>
          </a:p>
        </p:txBody>
      </p:sp>
      <p:sp>
        <p:nvSpPr>
          <p:cNvPr id="3" name="Espace réservé du texte 2">
            <a:extLst>
              <a:ext uri="{FF2B5EF4-FFF2-40B4-BE49-F238E27FC236}">
                <a16:creationId xmlns:a16="http://schemas.microsoft.com/office/drawing/2014/main" id="{C579753E-97DB-CDE0-8CB8-C4FF94CEB030}"/>
              </a:ext>
            </a:extLst>
          </p:cNvPr>
          <p:cNvSpPr>
            <a:spLocks noGrp="1"/>
          </p:cNvSpPr>
          <p:nvPr>
            <p:ph type="body" sz="quarter" idx="13"/>
          </p:nvPr>
        </p:nvSpPr>
        <p:spPr/>
        <p:txBody>
          <a:bodyPr/>
          <a:lstStyle/>
          <a:p>
            <a:endParaRPr lang="fr-FR"/>
          </a:p>
        </p:txBody>
      </p:sp>
      <p:sp>
        <p:nvSpPr>
          <p:cNvPr id="4" name="Espace réservé du texte 3">
            <a:extLst>
              <a:ext uri="{FF2B5EF4-FFF2-40B4-BE49-F238E27FC236}">
                <a16:creationId xmlns:a16="http://schemas.microsoft.com/office/drawing/2014/main" id="{0C1062C3-3056-3BE2-3838-F50E7BEEDD38}"/>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078372357"/>
      </p:ext>
    </p:extLst>
  </p:cSld>
  <p:clrMapOvr>
    <a:masterClrMapping/>
  </p:clrMapOvr>
</p:sld>
</file>

<file path=ppt/theme/theme1.xml><?xml version="1.0" encoding="utf-8"?>
<a:theme xmlns:a="http://schemas.openxmlformats.org/drawingml/2006/main" name="Thème Office">
  <a:themeElements>
    <a:clrScheme name="MFR">
      <a:dk1>
        <a:srgbClr val="000000"/>
      </a:dk1>
      <a:lt1>
        <a:srgbClr val="FFFFFF"/>
      </a:lt1>
      <a:dk2>
        <a:srgbClr val="CEAB5D"/>
      </a:dk2>
      <a:lt2>
        <a:srgbClr val="DFD7CD"/>
      </a:lt2>
      <a:accent1>
        <a:srgbClr val="ECC747"/>
      </a:accent1>
      <a:accent2>
        <a:srgbClr val="909B24"/>
      </a:accent2>
      <a:accent3>
        <a:srgbClr val="7CA7B9"/>
      </a:accent3>
      <a:accent4>
        <a:srgbClr val="45511F"/>
      </a:accent4>
      <a:accent5>
        <a:srgbClr val="78151E"/>
      </a:accent5>
      <a:accent6>
        <a:srgbClr val="8B97AF"/>
      </a:accent6>
      <a:hlink>
        <a:srgbClr val="CEAB5D"/>
      </a:hlink>
      <a:folHlink>
        <a:srgbClr val="9254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FD7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ésentation_commission_projet" id="{32EDFA22-4B9A-413C-B356-1D4222C22821}" vid="{5A2C292A-979D-49AA-B008-BD9A5877F4DF}"/>
    </a:ext>
  </a:extLst>
</a:theme>
</file>

<file path=ppt/theme/theme2.xml><?xml version="1.0" encoding="utf-8"?>
<a:theme xmlns:a="http://schemas.openxmlformats.org/drawingml/2006/main" name="Guide couleurs">
  <a:themeElements>
    <a:clrScheme name="MFR">
      <a:dk1>
        <a:srgbClr val="000000"/>
      </a:dk1>
      <a:lt1>
        <a:srgbClr val="FFFFFF"/>
      </a:lt1>
      <a:dk2>
        <a:srgbClr val="CEAB5D"/>
      </a:dk2>
      <a:lt2>
        <a:srgbClr val="DFD7CD"/>
      </a:lt2>
      <a:accent1>
        <a:srgbClr val="ECC747"/>
      </a:accent1>
      <a:accent2>
        <a:srgbClr val="909B24"/>
      </a:accent2>
      <a:accent3>
        <a:srgbClr val="7CA7B9"/>
      </a:accent3>
      <a:accent4>
        <a:srgbClr val="45511F"/>
      </a:accent4>
      <a:accent5>
        <a:srgbClr val="78151E"/>
      </a:accent5>
      <a:accent6>
        <a:srgbClr val="8B97AF"/>
      </a:accent6>
      <a:hlink>
        <a:srgbClr val="CEAB5D"/>
      </a:hlink>
      <a:folHlink>
        <a:srgbClr val="9254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FD7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ésentation_commission_projet" id="{32EDFA22-4B9A-413C-B356-1D4222C22821}" vid="{BA07DCFD-8C58-41F4-9DBC-70FE5AF55359}"/>
    </a:ext>
  </a:extLst>
</a:theme>
</file>

<file path=ppt/theme/theme3.xml><?xml version="1.0" encoding="utf-8"?>
<a:theme xmlns:a="http://schemas.openxmlformats.org/drawingml/2006/main" name="Thème Office">
  <a:themeElements>
    <a:clrScheme name="MFR">
      <a:dk1>
        <a:srgbClr val="000000"/>
      </a:dk1>
      <a:lt1>
        <a:srgbClr val="FFFFFF"/>
      </a:lt1>
      <a:dk2>
        <a:srgbClr val="CEAB5D"/>
      </a:dk2>
      <a:lt2>
        <a:srgbClr val="DFD7CD"/>
      </a:lt2>
      <a:accent1>
        <a:srgbClr val="ECC747"/>
      </a:accent1>
      <a:accent2>
        <a:srgbClr val="909B24"/>
      </a:accent2>
      <a:accent3>
        <a:srgbClr val="7CA7B9"/>
      </a:accent3>
      <a:accent4>
        <a:srgbClr val="45511F"/>
      </a:accent4>
      <a:accent5>
        <a:srgbClr val="78151E"/>
      </a:accent5>
      <a:accent6>
        <a:srgbClr val="8B97AF"/>
      </a:accent6>
      <a:hlink>
        <a:srgbClr val="CEAB5D"/>
      </a:hlink>
      <a:folHlink>
        <a:srgbClr val="9254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FD7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ésentation_commission_projet" id="{32EDFA22-4B9A-413C-B356-1D4222C22821}" vid="{5A2C292A-979D-49AA-B008-BD9A5877F4DF}"/>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29964E4BE9694097AEB7B8E874E4C4" ma:contentTypeVersion="6" ma:contentTypeDescription="Crée un document." ma:contentTypeScope="" ma:versionID="d09445c2d71c2e351c0ca5959df58d7f">
  <xsd:schema xmlns:xsd="http://www.w3.org/2001/XMLSchema" xmlns:xs="http://www.w3.org/2001/XMLSchema" xmlns:p="http://schemas.microsoft.com/office/2006/metadata/properties" xmlns:ns2="faf5ac7b-08c9-42d3-9447-7375e49420a6" xmlns:ns3="3d759a3f-d5a9-473d-a5b7-71e07eb81da5" targetNamespace="http://schemas.microsoft.com/office/2006/metadata/properties" ma:root="true" ma:fieldsID="bd67fbb0d93d2d9182c51b68a457bf06" ns2:_="" ns3:_="">
    <xsd:import namespace="faf5ac7b-08c9-42d3-9447-7375e49420a6"/>
    <xsd:import namespace="3d759a3f-d5a9-473d-a5b7-71e07eb81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f5ac7b-08c9-42d3-9447-7375e4942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759a3f-d5a9-473d-a5b7-71e07eb81da5"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7627C1-AC50-4865-B27B-F6D4D801C0EC}">
  <ds:schemaRefs>
    <ds:schemaRef ds:uri="3d759a3f-d5a9-473d-a5b7-71e07eb81da5"/>
    <ds:schemaRef ds:uri="faf5ac7b-08c9-42d3-9447-7375e49420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F85A69-32DE-408C-A374-60C8664F6FC4}">
  <ds:schemaRefs>
    <ds:schemaRef ds:uri="http://schemas.microsoft.com/sharepoint/v3/contenttype/forms"/>
  </ds:schemaRefs>
</ds:datastoreItem>
</file>

<file path=customXml/itemProps3.xml><?xml version="1.0" encoding="utf-8"?>
<ds:datastoreItem xmlns:ds="http://schemas.openxmlformats.org/officeDocument/2006/customXml" ds:itemID="{536767A0-9E18-4AF4-87B6-9FD2913B8FB5}">
  <ds:schemaRefs>
    <ds:schemaRef ds:uri="17fb4b68-93ec-451f-9539-eefd2bc2f51c"/>
    <ds:schemaRef ds:uri="37cbe22c-7b61-41a6-a5b2-c80564d37817"/>
    <ds:schemaRef ds:uri="915973ed-64fa-4ec6-907c-91235f845e5d"/>
    <ds:schemaRef ds:uri="ab1ce9a7-bb9e-4cbc-a392-a899e4eeb8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Présentation_commission_projet</Template>
  <Application>Microsoft Office PowerPoint</Application>
  <PresentationFormat>Widescreen</PresentationFormat>
  <Slides>42</Slides>
  <Notes>3</Notes>
  <HiddenSlides>1</HiddenSlide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Thème Office</vt:lpstr>
      <vt:lpstr>Guide couleurs</vt:lpstr>
      <vt:lpstr>Thème Office</vt:lpstr>
      <vt:lpstr>Atelier futur désiré guide d’animation</vt:lpstr>
      <vt:lpstr>PowerPoint Presentation</vt:lpstr>
      <vt:lpstr>PowerPoint Presentation</vt:lpstr>
      <vt:lpstr>Futur désiré</vt:lpstr>
      <vt:lpstr>PowerPoint Presentation</vt:lpstr>
      <vt:lpstr>Préparer l’atelier</vt:lpstr>
      <vt:lpstr>Préparer l’atelier</vt:lpstr>
      <vt:lpstr>préparer l’atelier</vt:lpstr>
      <vt:lpstr>PowerPoint Presentation</vt:lpstr>
      <vt:lpstr>PowerPoint Presentation</vt:lpstr>
      <vt:lpstr>PowerPoint Presentation</vt:lpstr>
      <vt:lpstr>INTRODUCTION</vt:lpstr>
      <vt:lpstr>Introduction - détails</vt:lpstr>
      <vt:lpstr>Introduction - détails</vt:lpstr>
      <vt:lpstr>Introduction - détails</vt:lpstr>
      <vt:lpstr>PowerPoint Presentation</vt:lpstr>
      <vt:lpstr>Séquence 1 : Quel monde souhaitons-nous en 2037 et quelles seraient nos contributions remarquables ?</vt:lpstr>
      <vt:lpstr>Sequence 1 - détails</vt:lpstr>
      <vt:lpstr>PowerPoint Presentation</vt:lpstr>
      <vt:lpstr>PowerPoint Presentation</vt:lpstr>
      <vt:lpstr>PowerPoint Presentation</vt:lpstr>
      <vt:lpstr>PowerPoint Presentation</vt:lpstr>
      <vt:lpstr>Sequence 1 - détails</vt:lpstr>
      <vt:lpstr>Sequence 1 - détails</vt:lpstr>
      <vt:lpstr>PowerPoint Presentation</vt:lpstr>
      <vt:lpstr>Séquence 2 : QUELLE FORME DOIT PRENDRE LE MOUVEMENT EN 2037 POUR CONTRIBUER COMME NOUS LE SOUHAITONS ? </vt:lpstr>
      <vt:lpstr>Sequence 2 - détails</vt:lpstr>
      <vt:lpstr>PowerPoint Presentation</vt:lpstr>
      <vt:lpstr>Sequence 2 - détails</vt:lpstr>
      <vt:lpstr>PowerPoint Presentation</vt:lpstr>
      <vt:lpstr>PowerPoint Presentation</vt:lpstr>
      <vt:lpstr>Sequence 2 - détails</vt:lpstr>
      <vt:lpstr>PowerPoint Presentation</vt:lpstr>
      <vt:lpstr>CONCLUSION</vt:lpstr>
      <vt:lpstr>Conclusion - détails</vt:lpstr>
      <vt:lpstr>PowerPoint Presentation</vt:lpstr>
      <vt:lpstr>Restituer l’atelier</vt:lpstr>
      <vt:lpstr>PowerPoint Presentation</vt:lpstr>
      <vt:lpstr>Ressources pour animer</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Charlotte MESTRE</dc:creator>
  <cp:keywords/>
  <dc:description/>
  <cp:revision>13</cp:revision>
  <dcterms:created xsi:type="dcterms:W3CDTF">2024-01-16T10:46:23Z</dcterms:created>
  <dcterms:modified xsi:type="dcterms:W3CDTF">2024-04-09T15:48:02Z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0x0101006E29964E4BE9694097AEB7B8E874E4C4</vt:lpwstr>
  </property>
  <property fmtid="{D5CDD505-2E9C-101B-9397-08002B2CF9AE}" pid="3" name="MediaServiceImageTags">
    <vt:lpwstr/>
  </property>
</Properties>
</file>